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5"/>
  </p:sldMasterIdLst>
  <p:notesMasterIdLst>
    <p:notesMasterId r:id="rId17"/>
  </p:notesMasterIdLst>
  <p:handoutMasterIdLst>
    <p:handoutMasterId r:id="rId18"/>
  </p:handoutMasterIdLst>
  <p:sldIdLst>
    <p:sldId id="377" r:id="rId6"/>
    <p:sldId id="505" r:id="rId7"/>
    <p:sldId id="506" r:id="rId8"/>
    <p:sldId id="507" r:id="rId9"/>
    <p:sldId id="509" r:id="rId10"/>
    <p:sldId id="511" r:id="rId11"/>
    <p:sldId id="510" r:id="rId12"/>
    <p:sldId id="508" r:id="rId13"/>
    <p:sldId id="514" r:id="rId14"/>
    <p:sldId id="513" r:id="rId15"/>
    <p:sldId id="512" r:id="rId16"/>
  </p:sldIdLst>
  <p:sldSz cx="12192000" cy="6858000"/>
  <p:notesSz cx="9940925" cy="6808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mmed, Atika" initials="MA" lastIdx="3" clrIdx="0"/>
  <p:cmAuthor id="2" name="Heath, Annie" initials="H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833683"/>
    <a:srgbClr val="660066"/>
    <a:srgbClr val="540054"/>
    <a:srgbClr val="460046"/>
    <a:srgbClr val="C0C0C0"/>
    <a:srgbClr val="AD8CAD"/>
    <a:srgbClr val="FFFFFF"/>
    <a:srgbClr val="833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210DE1-0E4B-452B-99ED-5DA75AE8784D}" v="45" dt="2023-02-27T15:12:13.3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1910" autoAdjust="0"/>
  </p:normalViewPr>
  <p:slideViewPr>
    <p:cSldViewPr snapToGrid="0">
      <p:cViewPr varScale="1">
        <p:scale>
          <a:sx n="66" d="100"/>
          <a:sy n="66" d="100"/>
        </p:scale>
        <p:origin x="85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ett, Catherine" userId="125e25d3-fecb-4ae9-ba5c-c8cf9719625e" providerId="ADAL" clId="{5E210DE1-0E4B-452B-99ED-5DA75AE8784D}"/>
    <pc:docChg chg="undo custSel addSld modSld">
      <pc:chgData name="Bennett, Catherine" userId="125e25d3-fecb-4ae9-ba5c-c8cf9719625e" providerId="ADAL" clId="{5E210DE1-0E4B-452B-99ED-5DA75AE8784D}" dt="2023-02-27T15:12:13.398" v="871" actId="20577"/>
      <pc:docMkLst>
        <pc:docMk/>
      </pc:docMkLst>
      <pc:sldChg chg="modSp mod">
        <pc:chgData name="Bennett, Catherine" userId="125e25d3-fecb-4ae9-ba5c-c8cf9719625e" providerId="ADAL" clId="{5E210DE1-0E4B-452B-99ED-5DA75AE8784D}" dt="2023-02-27T14:33:05.676" v="182" actId="14100"/>
        <pc:sldMkLst>
          <pc:docMk/>
          <pc:sldMk cId="3690643033" sldId="505"/>
        </pc:sldMkLst>
        <pc:spChg chg="mod">
          <ac:chgData name="Bennett, Catherine" userId="125e25d3-fecb-4ae9-ba5c-c8cf9719625e" providerId="ADAL" clId="{5E210DE1-0E4B-452B-99ED-5DA75AE8784D}" dt="2023-02-27T14:30:59.113" v="42" actId="1076"/>
          <ac:spMkLst>
            <pc:docMk/>
            <pc:sldMk cId="3690643033" sldId="505"/>
            <ac:spMk id="3" creationId="{00000000-0000-0000-0000-000000000000}"/>
          </ac:spMkLst>
        </pc:spChg>
        <pc:spChg chg="mod">
          <ac:chgData name="Bennett, Catherine" userId="125e25d3-fecb-4ae9-ba5c-c8cf9719625e" providerId="ADAL" clId="{5E210DE1-0E4B-452B-99ED-5DA75AE8784D}" dt="2023-02-27T14:32:53.758" v="180" actId="20577"/>
          <ac:spMkLst>
            <pc:docMk/>
            <pc:sldMk cId="3690643033" sldId="505"/>
            <ac:spMk id="6" creationId="{79928F40-A7C2-C5D8-790B-E5CA9CA1D0DE}"/>
          </ac:spMkLst>
        </pc:spChg>
        <pc:picChg chg="mod">
          <ac:chgData name="Bennett, Catherine" userId="125e25d3-fecb-4ae9-ba5c-c8cf9719625e" providerId="ADAL" clId="{5E210DE1-0E4B-452B-99ED-5DA75AE8784D}" dt="2023-02-27T14:33:05.676" v="182" actId="14100"/>
          <ac:picMkLst>
            <pc:docMk/>
            <pc:sldMk cId="3690643033" sldId="505"/>
            <ac:picMk id="8" creationId="{E5E57D08-0C36-02AA-E3AE-CF6047771D72}"/>
          </ac:picMkLst>
        </pc:picChg>
      </pc:sldChg>
      <pc:sldChg chg="addSp delSp modSp mod">
        <pc:chgData name="Bennett, Catherine" userId="125e25d3-fecb-4ae9-ba5c-c8cf9719625e" providerId="ADAL" clId="{5E210DE1-0E4B-452B-99ED-5DA75AE8784D}" dt="2023-02-27T14:46:53.014" v="734" actId="27636"/>
        <pc:sldMkLst>
          <pc:docMk/>
          <pc:sldMk cId="904122440" sldId="506"/>
        </pc:sldMkLst>
        <pc:spChg chg="mod">
          <ac:chgData name="Bennett, Catherine" userId="125e25d3-fecb-4ae9-ba5c-c8cf9719625e" providerId="ADAL" clId="{5E210DE1-0E4B-452B-99ED-5DA75AE8784D}" dt="2023-02-27T14:33:42.956" v="183" actId="26606"/>
          <ac:spMkLst>
            <pc:docMk/>
            <pc:sldMk cId="904122440" sldId="506"/>
            <ac:spMk id="3" creationId="{A2260D01-C215-503D-6330-7B1A8938C4E2}"/>
          </ac:spMkLst>
        </pc:spChg>
        <pc:spChg chg="mod">
          <ac:chgData name="Bennett, Catherine" userId="125e25d3-fecb-4ae9-ba5c-c8cf9719625e" providerId="ADAL" clId="{5E210DE1-0E4B-452B-99ED-5DA75AE8784D}" dt="2023-02-27T14:46:53.014" v="734" actId="27636"/>
          <ac:spMkLst>
            <pc:docMk/>
            <pc:sldMk cId="904122440" sldId="506"/>
            <ac:spMk id="4" creationId="{464833EA-01E9-E97D-28D8-DF8A9A5CA622}"/>
          </ac:spMkLst>
        </pc:spChg>
        <pc:spChg chg="del">
          <ac:chgData name="Bennett, Catherine" userId="125e25d3-fecb-4ae9-ba5c-c8cf9719625e" providerId="ADAL" clId="{5E210DE1-0E4B-452B-99ED-5DA75AE8784D}" dt="2023-02-27T14:33:42.956" v="183" actId="26606"/>
          <ac:spMkLst>
            <pc:docMk/>
            <pc:sldMk cId="904122440" sldId="506"/>
            <ac:spMk id="12" creationId="{F13C74B1-5B17-4795-BED0-7140497B445A}"/>
          </ac:spMkLst>
        </pc:spChg>
        <pc:spChg chg="del">
          <ac:chgData name="Bennett, Catherine" userId="125e25d3-fecb-4ae9-ba5c-c8cf9719625e" providerId="ADAL" clId="{5E210DE1-0E4B-452B-99ED-5DA75AE8784D}" dt="2023-02-27T14:33:42.956" v="183" actId="26606"/>
          <ac:spMkLst>
            <pc:docMk/>
            <pc:sldMk cId="904122440" sldId="506"/>
            <ac:spMk id="14" creationId="{D4974D33-8DC5-464E-8C6D-BE58F0669C17}"/>
          </ac:spMkLst>
        </pc:spChg>
        <pc:spChg chg="add">
          <ac:chgData name="Bennett, Catherine" userId="125e25d3-fecb-4ae9-ba5c-c8cf9719625e" providerId="ADAL" clId="{5E210DE1-0E4B-452B-99ED-5DA75AE8784D}" dt="2023-02-27T14:33:42.956" v="183" actId="26606"/>
          <ac:spMkLst>
            <pc:docMk/>
            <pc:sldMk cId="904122440" sldId="506"/>
            <ac:spMk id="19" creationId="{D009D6D5-DAC2-4A8B-A17A-E206B9012D09}"/>
          </ac:spMkLst>
        </pc:spChg>
        <pc:picChg chg="mod">
          <ac:chgData name="Bennett, Catherine" userId="125e25d3-fecb-4ae9-ba5c-c8cf9719625e" providerId="ADAL" clId="{5E210DE1-0E4B-452B-99ED-5DA75AE8784D}" dt="2023-02-27T14:33:42.956" v="183" actId="26606"/>
          <ac:picMkLst>
            <pc:docMk/>
            <pc:sldMk cId="904122440" sldId="506"/>
            <ac:picMk id="7" creationId="{9093FD48-59A5-D86F-87B5-5A053F9C316F}"/>
          </ac:picMkLst>
        </pc:picChg>
      </pc:sldChg>
      <pc:sldChg chg="modSp mod">
        <pc:chgData name="Bennett, Catherine" userId="125e25d3-fecb-4ae9-ba5c-c8cf9719625e" providerId="ADAL" clId="{5E210DE1-0E4B-452B-99ED-5DA75AE8784D}" dt="2023-02-27T14:34:31.404" v="186" actId="14100"/>
        <pc:sldMkLst>
          <pc:docMk/>
          <pc:sldMk cId="399554760" sldId="507"/>
        </pc:sldMkLst>
        <pc:spChg chg="mod">
          <ac:chgData name="Bennett, Catherine" userId="125e25d3-fecb-4ae9-ba5c-c8cf9719625e" providerId="ADAL" clId="{5E210DE1-0E4B-452B-99ED-5DA75AE8784D}" dt="2023-02-27T14:34:14.512" v="185" actId="1076"/>
          <ac:spMkLst>
            <pc:docMk/>
            <pc:sldMk cId="399554760" sldId="507"/>
            <ac:spMk id="3" creationId="{FF0A5ED7-EED4-28A4-5538-CEB22E71687B}"/>
          </ac:spMkLst>
        </pc:spChg>
        <pc:picChg chg="mod">
          <ac:chgData name="Bennett, Catherine" userId="125e25d3-fecb-4ae9-ba5c-c8cf9719625e" providerId="ADAL" clId="{5E210DE1-0E4B-452B-99ED-5DA75AE8784D}" dt="2023-02-27T14:34:31.404" v="186" actId="14100"/>
          <ac:picMkLst>
            <pc:docMk/>
            <pc:sldMk cId="399554760" sldId="507"/>
            <ac:picMk id="6" creationId="{74E40D83-7AE2-DA2C-7473-3E27D2930413}"/>
          </ac:picMkLst>
        </pc:picChg>
      </pc:sldChg>
      <pc:sldChg chg="addSp modSp mod modAnim">
        <pc:chgData name="Bennett, Catherine" userId="125e25d3-fecb-4ae9-ba5c-c8cf9719625e" providerId="ADAL" clId="{5E210DE1-0E4B-452B-99ED-5DA75AE8784D}" dt="2023-02-27T15:11:35.845" v="838"/>
        <pc:sldMkLst>
          <pc:docMk/>
          <pc:sldMk cId="1584899892" sldId="509"/>
        </pc:sldMkLst>
        <pc:spChg chg="add mod">
          <ac:chgData name="Bennett, Catherine" userId="125e25d3-fecb-4ae9-ba5c-c8cf9719625e" providerId="ADAL" clId="{5E210DE1-0E4B-452B-99ED-5DA75AE8784D}" dt="2023-02-27T15:11:25.764" v="837" actId="207"/>
          <ac:spMkLst>
            <pc:docMk/>
            <pc:sldMk cId="1584899892" sldId="509"/>
            <ac:spMk id="2" creationId="{C0D2AB32-B6CD-E86E-E143-59190535B0CB}"/>
          </ac:spMkLst>
        </pc:spChg>
        <pc:spChg chg="mod">
          <ac:chgData name="Bennett, Catherine" userId="125e25d3-fecb-4ae9-ba5c-c8cf9719625e" providerId="ADAL" clId="{5E210DE1-0E4B-452B-99ED-5DA75AE8784D}" dt="2023-02-27T14:35:02.056" v="199" actId="1076"/>
          <ac:spMkLst>
            <pc:docMk/>
            <pc:sldMk cId="1584899892" sldId="509"/>
            <ac:spMk id="8" creationId="{04FB9B00-36C8-CF52-F919-8CEB4F5A28A0}"/>
          </ac:spMkLst>
        </pc:spChg>
        <pc:picChg chg="mod">
          <ac:chgData name="Bennett, Catherine" userId="125e25d3-fecb-4ae9-ba5c-c8cf9719625e" providerId="ADAL" clId="{5E210DE1-0E4B-452B-99ED-5DA75AE8784D}" dt="2023-02-27T15:10:28.548" v="735" actId="1076"/>
          <ac:picMkLst>
            <pc:docMk/>
            <pc:sldMk cId="1584899892" sldId="509"/>
            <ac:picMk id="6" creationId="{9FA00FAC-5085-6089-BE51-8B50C5F5FBFC}"/>
          </ac:picMkLst>
        </pc:picChg>
      </pc:sldChg>
      <pc:sldChg chg="modSp mod">
        <pc:chgData name="Bennett, Catherine" userId="125e25d3-fecb-4ae9-ba5c-c8cf9719625e" providerId="ADAL" clId="{5E210DE1-0E4B-452B-99ED-5DA75AE8784D}" dt="2023-02-27T14:42:17.209" v="580" actId="1076"/>
        <pc:sldMkLst>
          <pc:docMk/>
          <pc:sldMk cId="655349857" sldId="510"/>
        </pc:sldMkLst>
        <pc:spChg chg="mod">
          <ac:chgData name="Bennett, Catherine" userId="125e25d3-fecb-4ae9-ba5c-c8cf9719625e" providerId="ADAL" clId="{5E210DE1-0E4B-452B-99ED-5DA75AE8784D}" dt="2023-02-27T14:42:11.251" v="579" actId="1076"/>
          <ac:spMkLst>
            <pc:docMk/>
            <pc:sldMk cId="655349857" sldId="510"/>
            <ac:spMk id="2" creationId="{5EAC8BA2-07E2-C1F9-C1FB-6014428317F1}"/>
          </ac:spMkLst>
        </pc:spChg>
        <pc:spChg chg="mod">
          <ac:chgData name="Bennett, Catherine" userId="125e25d3-fecb-4ae9-ba5c-c8cf9719625e" providerId="ADAL" clId="{5E210DE1-0E4B-452B-99ED-5DA75AE8784D}" dt="2023-02-27T14:42:17.209" v="580" actId="1076"/>
          <ac:spMkLst>
            <pc:docMk/>
            <pc:sldMk cId="655349857" sldId="510"/>
            <ac:spMk id="3" creationId="{FA302C4B-2857-8185-8594-28BF87B6C17F}"/>
          </ac:spMkLst>
        </pc:spChg>
        <pc:spChg chg="mod">
          <ac:chgData name="Bennett, Catherine" userId="125e25d3-fecb-4ae9-ba5c-c8cf9719625e" providerId="ADAL" clId="{5E210DE1-0E4B-452B-99ED-5DA75AE8784D}" dt="2023-02-27T14:42:01.411" v="578" actId="20577"/>
          <ac:spMkLst>
            <pc:docMk/>
            <pc:sldMk cId="655349857" sldId="510"/>
            <ac:spMk id="6" creationId="{877BE566-4464-5AF2-AC1C-9C1B33F95966}"/>
          </ac:spMkLst>
        </pc:spChg>
      </pc:sldChg>
      <pc:sldChg chg="addSp modSp mod modAnim">
        <pc:chgData name="Bennett, Catherine" userId="125e25d3-fecb-4ae9-ba5c-c8cf9719625e" providerId="ADAL" clId="{5E210DE1-0E4B-452B-99ED-5DA75AE8784D}" dt="2023-02-27T15:12:13.398" v="871" actId="20577"/>
        <pc:sldMkLst>
          <pc:docMk/>
          <pc:sldMk cId="3752559628" sldId="511"/>
        </pc:sldMkLst>
        <pc:spChg chg="add mod">
          <ac:chgData name="Bennett, Catherine" userId="125e25d3-fecb-4ae9-ba5c-c8cf9719625e" providerId="ADAL" clId="{5E210DE1-0E4B-452B-99ED-5DA75AE8784D}" dt="2023-02-27T15:12:13.398" v="871" actId="20577"/>
          <ac:spMkLst>
            <pc:docMk/>
            <pc:sldMk cId="3752559628" sldId="511"/>
            <ac:spMk id="2" creationId="{07904135-6105-8E08-4D28-9B90DA518FB1}"/>
          </ac:spMkLst>
        </pc:spChg>
        <pc:spChg chg="mod">
          <ac:chgData name="Bennett, Catherine" userId="125e25d3-fecb-4ae9-ba5c-c8cf9719625e" providerId="ADAL" clId="{5E210DE1-0E4B-452B-99ED-5DA75AE8784D}" dt="2023-02-27T14:37:33.241" v="343" actId="1076"/>
          <ac:spMkLst>
            <pc:docMk/>
            <pc:sldMk cId="3752559628" sldId="511"/>
            <ac:spMk id="3" creationId="{C4F96E62-5897-29CA-386E-4B37AAF07E50}"/>
          </ac:spMkLst>
        </pc:spChg>
        <pc:spChg chg="mod">
          <ac:chgData name="Bennett, Catherine" userId="125e25d3-fecb-4ae9-ba5c-c8cf9719625e" providerId="ADAL" clId="{5E210DE1-0E4B-452B-99ED-5DA75AE8784D}" dt="2023-02-27T14:37:36.239" v="344" actId="1076"/>
          <ac:spMkLst>
            <pc:docMk/>
            <pc:sldMk cId="3752559628" sldId="511"/>
            <ac:spMk id="4" creationId="{82967D08-1040-8133-4EB3-1E970A1126E5}"/>
          </ac:spMkLst>
        </pc:spChg>
        <pc:spChg chg="add mod">
          <ac:chgData name="Bennett, Catherine" userId="125e25d3-fecb-4ae9-ba5c-c8cf9719625e" providerId="ADAL" clId="{5E210DE1-0E4B-452B-99ED-5DA75AE8784D}" dt="2023-02-27T14:40:56.970" v="566" actId="1076"/>
          <ac:spMkLst>
            <pc:docMk/>
            <pc:sldMk cId="3752559628" sldId="511"/>
            <ac:spMk id="5" creationId="{08F184EB-EC42-5A86-1806-256C3532F133}"/>
          </ac:spMkLst>
        </pc:spChg>
      </pc:sldChg>
      <pc:sldChg chg="addSp delSp modSp new mod">
        <pc:chgData name="Bennett, Catherine" userId="125e25d3-fecb-4ae9-ba5c-c8cf9719625e" providerId="ADAL" clId="{5E210DE1-0E4B-452B-99ED-5DA75AE8784D}" dt="2023-02-27T14:46:09.653" v="669" actId="1076"/>
        <pc:sldMkLst>
          <pc:docMk/>
          <pc:sldMk cId="1648163826" sldId="513"/>
        </pc:sldMkLst>
        <pc:spChg chg="add del">
          <ac:chgData name="Bennett, Catherine" userId="125e25d3-fecb-4ae9-ba5c-c8cf9719625e" providerId="ADAL" clId="{5E210DE1-0E4B-452B-99ED-5DA75AE8784D}" dt="2023-02-27T14:29:34.042" v="39" actId="478"/>
          <ac:spMkLst>
            <pc:docMk/>
            <pc:sldMk cId="1648163826" sldId="513"/>
            <ac:spMk id="2" creationId="{B137FF20-1789-F7B2-0332-65CAF60A98D5}"/>
          </ac:spMkLst>
        </pc:spChg>
        <pc:spChg chg="del">
          <ac:chgData name="Bennett, Catherine" userId="125e25d3-fecb-4ae9-ba5c-c8cf9719625e" providerId="ADAL" clId="{5E210DE1-0E4B-452B-99ED-5DA75AE8784D}" dt="2023-02-27T14:27:40.584" v="1" actId="478"/>
          <ac:spMkLst>
            <pc:docMk/>
            <pc:sldMk cId="1648163826" sldId="513"/>
            <ac:spMk id="3" creationId="{AC267232-155F-2D70-773E-576419A9D702}"/>
          </ac:spMkLst>
        </pc:spChg>
        <pc:spChg chg="del">
          <ac:chgData name="Bennett, Catherine" userId="125e25d3-fecb-4ae9-ba5c-c8cf9719625e" providerId="ADAL" clId="{5E210DE1-0E4B-452B-99ED-5DA75AE8784D}" dt="2023-02-27T14:27:42.673" v="2" actId="478"/>
          <ac:spMkLst>
            <pc:docMk/>
            <pc:sldMk cId="1648163826" sldId="513"/>
            <ac:spMk id="4" creationId="{F9247D0A-5508-12C4-9079-613346248B59}"/>
          </ac:spMkLst>
        </pc:spChg>
        <pc:graphicFrameChg chg="add del mod modGraphic">
          <ac:chgData name="Bennett, Catherine" userId="125e25d3-fecb-4ae9-ba5c-c8cf9719625e" providerId="ADAL" clId="{5E210DE1-0E4B-452B-99ED-5DA75AE8784D}" dt="2023-02-27T14:28:40.857" v="24"/>
          <ac:graphicFrameMkLst>
            <pc:docMk/>
            <pc:sldMk cId="1648163826" sldId="513"/>
            <ac:graphicFrameMk id="5" creationId="{3A21F064-0136-8EF6-42DE-C5C123A6F3A0}"/>
          </ac:graphicFrameMkLst>
        </pc:graphicFrameChg>
        <pc:graphicFrameChg chg="add mod modGraphic">
          <ac:chgData name="Bennett, Catherine" userId="125e25d3-fecb-4ae9-ba5c-c8cf9719625e" providerId="ADAL" clId="{5E210DE1-0E4B-452B-99ED-5DA75AE8784D}" dt="2023-02-27T14:46:09.653" v="669" actId="1076"/>
          <ac:graphicFrameMkLst>
            <pc:docMk/>
            <pc:sldMk cId="1648163826" sldId="513"/>
            <ac:graphicFrameMk id="6" creationId="{073004D7-40E9-5034-6A12-92E43ADEF82C}"/>
          </ac:graphicFrameMkLst>
        </pc:graphicFrameChg>
      </pc:sldChg>
      <pc:sldChg chg="addSp delSp modSp new mod setBg modAnim">
        <pc:chgData name="Bennett, Catherine" userId="125e25d3-fecb-4ae9-ba5c-c8cf9719625e" providerId="ADAL" clId="{5E210DE1-0E4B-452B-99ED-5DA75AE8784D}" dt="2023-02-27T14:44:50.619" v="648"/>
        <pc:sldMkLst>
          <pc:docMk/>
          <pc:sldMk cId="2244780742" sldId="514"/>
        </pc:sldMkLst>
        <pc:spChg chg="del">
          <ac:chgData name="Bennett, Catherine" userId="125e25d3-fecb-4ae9-ba5c-c8cf9719625e" providerId="ADAL" clId="{5E210DE1-0E4B-452B-99ED-5DA75AE8784D}" dt="2023-02-27T14:43:41.353" v="639" actId="478"/>
          <ac:spMkLst>
            <pc:docMk/>
            <pc:sldMk cId="2244780742" sldId="514"/>
            <ac:spMk id="2" creationId="{68566381-FED6-C4EA-2A99-3DB446AC0557}"/>
          </ac:spMkLst>
        </pc:spChg>
        <pc:spChg chg="mod">
          <ac:chgData name="Bennett, Catherine" userId="125e25d3-fecb-4ae9-ba5c-c8cf9719625e" providerId="ADAL" clId="{5E210DE1-0E4B-452B-99ED-5DA75AE8784D}" dt="2023-02-27T14:44:39.709" v="646" actId="26606"/>
          <ac:spMkLst>
            <pc:docMk/>
            <pc:sldMk cId="2244780742" sldId="514"/>
            <ac:spMk id="3" creationId="{FDC6064B-9CC8-65DF-8649-F5AD277B88C8}"/>
          </ac:spMkLst>
        </pc:spChg>
        <pc:spChg chg="del mod">
          <ac:chgData name="Bennett, Catherine" userId="125e25d3-fecb-4ae9-ba5c-c8cf9719625e" providerId="ADAL" clId="{5E210DE1-0E4B-452B-99ED-5DA75AE8784D}" dt="2023-02-27T14:44:39.709" v="646" actId="26606"/>
          <ac:spMkLst>
            <pc:docMk/>
            <pc:sldMk cId="2244780742" sldId="514"/>
            <ac:spMk id="4" creationId="{586ACB21-38DB-6768-5615-319440B752CD}"/>
          </ac:spMkLst>
        </pc:spChg>
        <pc:spChg chg="add">
          <ac:chgData name="Bennett, Catherine" userId="125e25d3-fecb-4ae9-ba5c-c8cf9719625e" providerId="ADAL" clId="{5E210DE1-0E4B-452B-99ED-5DA75AE8784D}" dt="2023-02-27T14:44:39.709" v="646" actId="26606"/>
          <ac:spMkLst>
            <pc:docMk/>
            <pc:sldMk cId="2244780742" sldId="514"/>
            <ac:spMk id="10" creationId="{BACC6370-2D7E-4714-9D71-7542949D7D5D}"/>
          </ac:spMkLst>
        </pc:spChg>
        <pc:spChg chg="add">
          <ac:chgData name="Bennett, Catherine" userId="125e25d3-fecb-4ae9-ba5c-c8cf9719625e" providerId="ADAL" clId="{5E210DE1-0E4B-452B-99ED-5DA75AE8784D}" dt="2023-02-27T14:44:39.709" v="646" actId="26606"/>
          <ac:spMkLst>
            <pc:docMk/>
            <pc:sldMk cId="2244780742" sldId="514"/>
            <ac:spMk id="12" creationId="{256B2C21-A230-48C0-8DF1-C46611373C44}"/>
          </ac:spMkLst>
        </pc:spChg>
        <pc:spChg chg="add">
          <ac:chgData name="Bennett, Catherine" userId="125e25d3-fecb-4ae9-ba5c-c8cf9719625e" providerId="ADAL" clId="{5E210DE1-0E4B-452B-99ED-5DA75AE8784D}" dt="2023-02-27T14:44:39.709" v="646" actId="26606"/>
          <ac:spMkLst>
            <pc:docMk/>
            <pc:sldMk cId="2244780742" sldId="514"/>
            <ac:spMk id="14" creationId="{3847E18C-932D-4C95-AABA-FEC7C9499AD7}"/>
          </ac:spMkLst>
        </pc:spChg>
        <pc:spChg chg="add">
          <ac:chgData name="Bennett, Catherine" userId="125e25d3-fecb-4ae9-ba5c-c8cf9719625e" providerId="ADAL" clId="{5E210DE1-0E4B-452B-99ED-5DA75AE8784D}" dt="2023-02-27T14:44:39.709" v="646" actId="26606"/>
          <ac:spMkLst>
            <pc:docMk/>
            <pc:sldMk cId="2244780742" sldId="514"/>
            <ac:spMk id="16" creationId="{3150CB11-0C61-439E-910F-5787759E72A0}"/>
          </ac:spMkLst>
        </pc:spChg>
        <pc:spChg chg="add">
          <ac:chgData name="Bennett, Catherine" userId="125e25d3-fecb-4ae9-ba5c-c8cf9719625e" providerId="ADAL" clId="{5E210DE1-0E4B-452B-99ED-5DA75AE8784D}" dt="2023-02-27T14:44:39.709" v="646" actId="26606"/>
          <ac:spMkLst>
            <pc:docMk/>
            <pc:sldMk cId="2244780742" sldId="514"/>
            <ac:spMk id="18" creationId="{43F8A58B-5155-44CE-A5FF-7647B47D0A7A}"/>
          </ac:spMkLst>
        </pc:spChg>
        <pc:spChg chg="add">
          <ac:chgData name="Bennett, Catherine" userId="125e25d3-fecb-4ae9-ba5c-c8cf9719625e" providerId="ADAL" clId="{5E210DE1-0E4B-452B-99ED-5DA75AE8784D}" dt="2023-02-27T14:44:39.709" v="646" actId="26606"/>
          <ac:spMkLst>
            <pc:docMk/>
            <pc:sldMk cId="2244780742" sldId="514"/>
            <ac:spMk id="20" creationId="{443F2ACA-E6D6-4028-82DD-F03C262D5DE6}"/>
          </ac:spMkLst>
        </pc:spChg>
        <pc:graphicFrameChg chg="add">
          <ac:chgData name="Bennett, Catherine" userId="125e25d3-fecb-4ae9-ba5c-c8cf9719625e" providerId="ADAL" clId="{5E210DE1-0E4B-452B-99ED-5DA75AE8784D}" dt="2023-02-27T14:44:39.709" v="646" actId="26606"/>
          <ac:graphicFrameMkLst>
            <pc:docMk/>
            <pc:sldMk cId="2244780742" sldId="514"/>
            <ac:graphicFrameMk id="7" creationId="{208B6207-6215-301A-BF3E-CA99C689B178}"/>
          </ac:graphicFrameMkLst>
        </pc:graphicFrameChg>
        <pc:picChg chg="add del mod">
          <ac:chgData name="Bennett, Catherine" userId="125e25d3-fecb-4ae9-ba5c-c8cf9719625e" providerId="ADAL" clId="{5E210DE1-0E4B-452B-99ED-5DA75AE8784D}" dt="2023-02-27T14:44:25.368" v="645" actId="478"/>
          <ac:picMkLst>
            <pc:docMk/>
            <pc:sldMk cId="2244780742" sldId="514"/>
            <ac:picMk id="6" creationId="{615CC7A9-E64C-C924-C103-3C3AFF604B6E}"/>
          </ac:picMkLst>
        </pc:picChg>
      </pc:sldChg>
    </pc:docChg>
  </pc:docChgLst>
  <pc:docChgLst>
    <pc:chgData name="Bennett, Catherine" userId="125e25d3-fecb-4ae9-ba5c-c8cf9719625e" providerId="ADAL" clId="{A607F100-9363-48F1-8B0C-FD3667AEA623}"/>
    <pc:docChg chg="undo custSel addSld delSld modSld">
      <pc:chgData name="Bennett, Catherine" userId="125e25d3-fecb-4ae9-ba5c-c8cf9719625e" providerId="ADAL" clId="{A607F100-9363-48F1-8B0C-FD3667AEA623}" dt="2022-12-12T15:19:33.665" v="1998" actId="29295"/>
      <pc:docMkLst>
        <pc:docMk/>
      </pc:docMkLst>
      <pc:sldChg chg="modSp mod">
        <pc:chgData name="Bennett, Catherine" userId="125e25d3-fecb-4ae9-ba5c-c8cf9719625e" providerId="ADAL" clId="{A607F100-9363-48F1-8B0C-FD3667AEA623}" dt="2022-12-12T15:14:48.679" v="1968" actId="20577"/>
        <pc:sldMkLst>
          <pc:docMk/>
          <pc:sldMk cId="2739555152" sldId="377"/>
        </pc:sldMkLst>
        <pc:spChg chg="mod">
          <ac:chgData name="Bennett, Catherine" userId="125e25d3-fecb-4ae9-ba5c-c8cf9719625e" providerId="ADAL" clId="{A607F100-9363-48F1-8B0C-FD3667AEA623}" dt="2022-12-12T15:14:48.679" v="1968" actId="20577"/>
          <ac:spMkLst>
            <pc:docMk/>
            <pc:sldMk cId="2739555152" sldId="377"/>
            <ac:spMk id="8" creationId="{00000000-0000-0000-0000-000000000000}"/>
          </ac:spMkLst>
        </pc:spChg>
      </pc:sldChg>
      <pc:sldChg chg="addSp delSp modSp mod setBg">
        <pc:chgData name="Bennett, Catherine" userId="125e25d3-fecb-4ae9-ba5c-c8cf9719625e" providerId="ADAL" clId="{A607F100-9363-48F1-8B0C-FD3667AEA623}" dt="2022-12-06T10:12:53.868" v="1751" actId="20577"/>
        <pc:sldMkLst>
          <pc:docMk/>
          <pc:sldMk cId="3690643033" sldId="505"/>
        </pc:sldMkLst>
        <pc:spChg chg="add mod ord">
          <ac:chgData name="Bennett, Catherine" userId="125e25d3-fecb-4ae9-ba5c-c8cf9719625e" providerId="ADAL" clId="{A607F100-9363-48F1-8B0C-FD3667AEA623}" dt="2022-11-23T08:41:04.362" v="429" actId="26606"/>
          <ac:spMkLst>
            <pc:docMk/>
            <pc:sldMk cId="3690643033" sldId="505"/>
            <ac:spMk id="2" creationId="{81398BAA-C492-EAAE-15F5-B7D944D6CD22}"/>
          </ac:spMkLst>
        </pc:spChg>
        <pc:spChg chg="mod">
          <ac:chgData name="Bennett, Catherine" userId="125e25d3-fecb-4ae9-ba5c-c8cf9719625e" providerId="ADAL" clId="{A607F100-9363-48F1-8B0C-FD3667AEA623}" dt="2022-11-23T08:41:04.362" v="429" actId="26606"/>
          <ac:spMkLst>
            <pc:docMk/>
            <pc:sldMk cId="3690643033" sldId="505"/>
            <ac:spMk id="3" creationId="{00000000-0000-0000-0000-000000000000}"/>
          </ac:spMkLst>
        </pc:spChg>
        <pc:spChg chg="del mod">
          <ac:chgData name="Bennett, Catherine" userId="125e25d3-fecb-4ae9-ba5c-c8cf9719625e" providerId="ADAL" clId="{A607F100-9363-48F1-8B0C-FD3667AEA623}" dt="2022-11-23T08:35:54.303" v="183" actId="478"/>
          <ac:spMkLst>
            <pc:docMk/>
            <pc:sldMk cId="3690643033" sldId="505"/>
            <ac:spMk id="5" creationId="{00000000-0000-0000-0000-000000000000}"/>
          </ac:spMkLst>
        </pc:spChg>
        <pc:spChg chg="add mod">
          <ac:chgData name="Bennett, Catherine" userId="125e25d3-fecb-4ae9-ba5c-c8cf9719625e" providerId="ADAL" clId="{A607F100-9363-48F1-8B0C-FD3667AEA623}" dt="2022-12-06T10:12:53.868" v="1751" actId="20577"/>
          <ac:spMkLst>
            <pc:docMk/>
            <pc:sldMk cId="3690643033" sldId="505"/>
            <ac:spMk id="6" creationId="{79928F40-A7C2-C5D8-790B-E5CA9CA1D0DE}"/>
          </ac:spMkLst>
        </pc:spChg>
        <pc:spChg chg="add">
          <ac:chgData name="Bennett, Catherine" userId="125e25d3-fecb-4ae9-ba5c-c8cf9719625e" providerId="ADAL" clId="{A607F100-9363-48F1-8B0C-FD3667AEA623}" dt="2022-11-23T08:41:04.362" v="429" actId="26606"/>
          <ac:spMkLst>
            <pc:docMk/>
            <pc:sldMk cId="3690643033" sldId="505"/>
            <ac:spMk id="13" creationId="{3CD9DF72-87A3-404E-A828-84CBF11A8303}"/>
          </ac:spMkLst>
        </pc:spChg>
        <pc:picChg chg="add mod ord">
          <ac:chgData name="Bennett, Catherine" userId="125e25d3-fecb-4ae9-ba5c-c8cf9719625e" providerId="ADAL" clId="{A607F100-9363-48F1-8B0C-FD3667AEA623}" dt="2022-11-23T08:41:04.362" v="429" actId="26606"/>
          <ac:picMkLst>
            <pc:docMk/>
            <pc:sldMk cId="3690643033" sldId="505"/>
            <ac:picMk id="8" creationId="{E5E57D08-0C36-02AA-E3AE-CF6047771D72}"/>
          </ac:picMkLst>
        </pc:picChg>
        <pc:cxnChg chg="add">
          <ac:chgData name="Bennett, Catherine" userId="125e25d3-fecb-4ae9-ba5c-c8cf9719625e" providerId="ADAL" clId="{A607F100-9363-48F1-8B0C-FD3667AEA623}" dt="2022-11-23T08:41:04.362" v="429" actId="26606"/>
          <ac:cxnSpMkLst>
            <pc:docMk/>
            <pc:sldMk cId="3690643033" sldId="505"/>
            <ac:cxnSpMk id="15" creationId="{20E3A342-4D61-4E3F-AF90-1AB42AEB96CC}"/>
          </ac:cxnSpMkLst>
        </pc:cxnChg>
      </pc:sldChg>
      <pc:sldChg chg="addSp delSp modSp new mod setBg">
        <pc:chgData name="Bennett, Catherine" userId="125e25d3-fecb-4ae9-ba5c-c8cf9719625e" providerId="ADAL" clId="{A607F100-9363-48F1-8B0C-FD3667AEA623}" dt="2022-11-23T09:04:09.522" v="1330" actId="20577"/>
        <pc:sldMkLst>
          <pc:docMk/>
          <pc:sldMk cId="904122440" sldId="506"/>
        </pc:sldMkLst>
        <pc:spChg chg="del">
          <ac:chgData name="Bennett, Catherine" userId="125e25d3-fecb-4ae9-ba5c-c8cf9719625e" providerId="ADAL" clId="{A607F100-9363-48F1-8B0C-FD3667AEA623}" dt="2022-11-23T08:45:21.694" v="856" actId="478"/>
          <ac:spMkLst>
            <pc:docMk/>
            <pc:sldMk cId="904122440" sldId="506"/>
            <ac:spMk id="2" creationId="{D2A5CA32-3BCB-8278-CF1F-14AD146A92AD}"/>
          </ac:spMkLst>
        </pc:spChg>
        <pc:spChg chg="mod">
          <ac:chgData name="Bennett, Catherine" userId="125e25d3-fecb-4ae9-ba5c-c8cf9719625e" providerId="ADAL" clId="{A607F100-9363-48F1-8B0C-FD3667AEA623}" dt="2022-11-23T08:45:56.650" v="860" actId="26606"/>
          <ac:spMkLst>
            <pc:docMk/>
            <pc:sldMk cId="904122440" sldId="506"/>
            <ac:spMk id="3" creationId="{A2260D01-C215-503D-6330-7B1A8938C4E2}"/>
          </ac:spMkLst>
        </pc:spChg>
        <pc:spChg chg="mod">
          <ac:chgData name="Bennett, Catherine" userId="125e25d3-fecb-4ae9-ba5c-c8cf9719625e" providerId="ADAL" clId="{A607F100-9363-48F1-8B0C-FD3667AEA623}" dt="2022-11-23T09:04:09.522" v="1330" actId="20577"/>
          <ac:spMkLst>
            <pc:docMk/>
            <pc:sldMk cId="904122440" sldId="506"/>
            <ac:spMk id="4" creationId="{464833EA-01E9-E97D-28D8-DF8A9A5CA622}"/>
          </ac:spMkLst>
        </pc:spChg>
        <pc:spChg chg="add">
          <ac:chgData name="Bennett, Catherine" userId="125e25d3-fecb-4ae9-ba5c-c8cf9719625e" providerId="ADAL" clId="{A607F100-9363-48F1-8B0C-FD3667AEA623}" dt="2022-11-23T08:45:56.650" v="860" actId="26606"/>
          <ac:spMkLst>
            <pc:docMk/>
            <pc:sldMk cId="904122440" sldId="506"/>
            <ac:spMk id="12" creationId="{F13C74B1-5B17-4795-BED0-7140497B445A}"/>
          </ac:spMkLst>
        </pc:spChg>
        <pc:spChg chg="add">
          <ac:chgData name="Bennett, Catherine" userId="125e25d3-fecb-4ae9-ba5c-c8cf9719625e" providerId="ADAL" clId="{A607F100-9363-48F1-8B0C-FD3667AEA623}" dt="2022-11-23T08:45:56.650" v="860" actId="26606"/>
          <ac:spMkLst>
            <pc:docMk/>
            <pc:sldMk cId="904122440" sldId="506"/>
            <ac:spMk id="14" creationId="{D4974D33-8DC5-464E-8C6D-BE58F0669C17}"/>
          </ac:spMkLst>
        </pc:spChg>
        <pc:picChg chg="add del mod">
          <ac:chgData name="Bennett, Catherine" userId="125e25d3-fecb-4ae9-ba5c-c8cf9719625e" providerId="ADAL" clId="{A607F100-9363-48F1-8B0C-FD3667AEA623}" dt="2022-11-23T08:42:19.454" v="546" actId="478"/>
          <ac:picMkLst>
            <pc:docMk/>
            <pc:sldMk cId="904122440" sldId="506"/>
            <ac:picMk id="5" creationId="{431B3F76-FEAF-FC03-30A2-59B83A4A065D}"/>
          </ac:picMkLst>
        </pc:picChg>
        <pc:picChg chg="add mod">
          <ac:chgData name="Bennett, Catherine" userId="125e25d3-fecb-4ae9-ba5c-c8cf9719625e" providerId="ADAL" clId="{A607F100-9363-48F1-8B0C-FD3667AEA623}" dt="2022-11-23T08:45:56.650" v="860" actId="26606"/>
          <ac:picMkLst>
            <pc:docMk/>
            <pc:sldMk cId="904122440" sldId="506"/>
            <ac:picMk id="7" creationId="{9093FD48-59A5-D86F-87B5-5A053F9C316F}"/>
          </ac:picMkLst>
        </pc:picChg>
      </pc:sldChg>
      <pc:sldChg chg="del">
        <pc:chgData name="Bennett, Catherine" userId="125e25d3-fecb-4ae9-ba5c-c8cf9719625e" providerId="ADAL" clId="{A607F100-9363-48F1-8B0C-FD3667AEA623}" dt="2022-11-23T08:34:52.511" v="133" actId="47"/>
        <pc:sldMkLst>
          <pc:docMk/>
          <pc:sldMk cId="1326517686" sldId="506"/>
        </pc:sldMkLst>
      </pc:sldChg>
      <pc:sldChg chg="addSp delSp modSp new mod setBg addAnim delAnim setClrOvrMap">
        <pc:chgData name="Bennett, Catherine" userId="125e25d3-fecb-4ae9-ba5c-c8cf9719625e" providerId="ADAL" clId="{A607F100-9363-48F1-8B0C-FD3667AEA623}" dt="2022-12-12T15:19:33.665" v="1998" actId="29295"/>
        <pc:sldMkLst>
          <pc:docMk/>
          <pc:sldMk cId="399554760" sldId="507"/>
        </pc:sldMkLst>
        <pc:spChg chg="del">
          <ac:chgData name="Bennett, Catherine" userId="125e25d3-fecb-4ae9-ba5c-c8cf9719625e" providerId="ADAL" clId="{A607F100-9363-48F1-8B0C-FD3667AEA623}" dt="2022-11-23T08:46:23.209" v="865" actId="478"/>
          <ac:spMkLst>
            <pc:docMk/>
            <pc:sldMk cId="399554760" sldId="507"/>
            <ac:spMk id="2" creationId="{F67F6465-B1B0-D940-88BF-DC03780DB730}"/>
          </ac:spMkLst>
        </pc:spChg>
        <pc:spChg chg="mod">
          <ac:chgData name="Bennett, Catherine" userId="125e25d3-fecb-4ae9-ba5c-c8cf9719625e" providerId="ADAL" clId="{A607F100-9363-48F1-8B0C-FD3667AEA623}" dt="2022-12-12T15:18:31.008" v="1988" actId="26606"/>
          <ac:spMkLst>
            <pc:docMk/>
            <pc:sldMk cId="399554760" sldId="507"/>
            <ac:spMk id="3" creationId="{FF0A5ED7-EED4-28A4-5538-CEB22E71687B}"/>
          </ac:spMkLst>
        </pc:spChg>
        <pc:spChg chg="del mod">
          <ac:chgData name="Bennett, Catherine" userId="125e25d3-fecb-4ae9-ba5c-c8cf9719625e" providerId="ADAL" clId="{A607F100-9363-48F1-8B0C-FD3667AEA623}" dt="2022-11-23T08:46:20.044" v="864" actId="478"/>
          <ac:spMkLst>
            <pc:docMk/>
            <pc:sldMk cId="399554760" sldId="507"/>
            <ac:spMk id="4" creationId="{A7251CB6-6D27-0012-9DAB-FEF4023562BA}"/>
          </ac:spMkLst>
        </pc:spChg>
        <pc:spChg chg="add del">
          <ac:chgData name="Bennett, Catherine" userId="125e25d3-fecb-4ae9-ba5c-c8cf9719625e" providerId="ADAL" clId="{A607F100-9363-48F1-8B0C-FD3667AEA623}" dt="2022-12-12T15:18:31.008" v="1988" actId="26606"/>
          <ac:spMkLst>
            <pc:docMk/>
            <pc:sldMk cId="399554760" sldId="507"/>
            <ac:spMk id="11" creationId="{6753252F-4873-4F63-801D-CC719279A7D5}"/>
          </ac:spMkLst>
        </pc:spChg>
        <pc:spChg chg="add del">
          <ac:chgData name="Bennett, Catherine" userId="125e25d3-fecb-4ae9-ba5c-c8cf9719625e" providerId="ADAL" clId="{A607F100-9363-48F1-8B0C-FD3667AEA623}" dt="2022-12-12T15:18:31.008" v="1988" actId="26606"/>
          <ac:spMkLst>
            <pc:docMk/>
            <pc:sldMk cId="399554760" sldId="507"/>
            <ac:spMk id="13" creationId="{047C8CCB-F95D-4249-92DD-651249D3535A}"/>
          </ac:spMkLst>
        </pc:spChg>
        <pc:spChg chg="add del">
          <ac:chgData name="Bennett, Catherine" userId="125e25d3-fecb-4ae9-ba5c-c8cf9719625e" providerId="ADAL" clId="{A607F100-9363-48F1-8B0C-FD3667AEA623}" dt="2022-12-12T15:18:31.008" v="1988" actId="26606"/>
          <ac:spMkLst>
            <pc:docMk/>
            <pc:sldMk cId="399554760" sldId="507"/>
            <ac:spMk id="18" creationId="{B4D3D850-2041-4B7C-AED9-54DA385B14F7}"/>
          </ac:spMkLst>
        </pc:spChg>
        <pc:spChg chg="add del">
          <ac:chgData name="Bennett, Catherine" userId="125e25d3-fecb-4ae9-ba5c-c8cf9719625e" providerId="ADAL" clId="{A607F100-9363-48F1-8B0C-FD3667AEA623}" dt="2022-12-12T15:18:31.008" v="1988" actId="26606"/>
          <ac:spMkLst>
            <pc:docMk/>
            <pc:sldMk cId="399554760" sldId="507"/>
            <ac:spMk id="20" creationId="{B497CCB5-5FC2-473C-AFCC-2430CEF1DF71}"/>
          </ac:spMkLst>
        </pc:spChg>
        <pc:spChg chg="add del">
          <ac:chgData name="Bennett, Catherine" userId="125e25d3-fecb-4ae9-ba5c-c8cf9719625e" providerId="ADAL" clId="{A607F100-9363-48F1-8B0C-FD3667AEA623}" dt="2022-12-12T15:18:31.008" v="1988" actId="26606"/>
          <ac:spMkLst>
            <pc:docMk/>
            <pc:sldMk cId="399554760" sldId="507"/>
            <ac:spMk id="22" creationId="{599C8C75-BFDF-44E7-A028-EEB5EDD58817}"/>
          </ac:spMkLst>
        </pc:spChg>
        <pc:spChg chg="add del">
          <ac:chgData name="Bennett, Catherine" userId="125e25d3-fecb-4ae9-ba5c-c8cf9719625e" providerId="ADAL" clId="{A607F100-9363-48F1-8B0C-FD3667AEA623}" dt="2022-12-12T15:17:32.872" v="1977" actId="26606"/>
          <ac:spMkLst>
            <pc:docMk/>
            <pc:sldMk cId="399554760" sldId="507"/>
            <ac:spMk id="27" creationId="{B4D3D850-2041-4B7C-AED9-54DA385B14F7}"/>
          </ac:spMkLst>
        </pc:spChg>
        <pc:spChg chg="add del">
          <ac:chgData name="Bennett, Catherine" userId="125e25d3-fecb-4ae9-ba5c-c8cf9719625e" providerId="ADAL" clId="{A607F100-9363-48F1-8B0C-FD3667AEA623}" dt="2022-12-12T15:17:32.872" v="1977" actId="26606"/>
          <ac:spMkLst>
            <pc:docMk/>
            <pc:sldMk cId="399554760" sldId="507"/>
            <ac:spMk id="29" creationId="{B497CCB5-5FC2-473C-AFCC-2430CEF1DF71}"/>
          </ac:spMkLst>
        </pc:spChg>
        <pc:spChg chg="add del">
          <ac:chgData name="Bennett, Catherine" userId="125e25d3-fecb-4ae9-ba5c-c8cf9719625e" providerId="ADAL" clId="{A607F100-9363-48F1-8B0C-FD3667AEA623}" dt="2022-12-12T15:17:32.872" v="1977" actId="26606"/>
          <ac:spMkLst>
            <pc:docMk/>
            <pc:sldMk cId="399554760" sldId="507"/>
            <ac:spMk id="31" creationId="{599C8C75-BFDF-44E7-A028-EEB5EDD58817}"/>
          </ac:spMkLst>
        </pc:spChg>
        <pc:spChg chg="add del">
          <ac:chgData name="Bennett, Catherine" userId="125e25d3-fecb-4ae9-ba5c-c8cf9719625e" providerId="ADAL" clId="{A607F100-9363-48F1-8B0C-FD3667AEA623}" dt="2022-12-12T15:17:37.744" v="1979" actId="26606"/>
          <ac:spMkLst>
            <pc:docMk/>
            <pc:sldMk cId="399554760" sldId="507"/>
            <ac:spMk id="49" creationId="{970A98CA-71CF-41CD-937B-850795886A59}"/>
          </ac:spMkLst>
        </pc:spChg>
        <pc:spChg chg="add del">
          <ac:chgData name="Bennett, Catherine" userId="125e25d3-fecb-4ae9-ba5c-c8cf9719625e" providerId="ADAL" clId="{A607F100-9363-48F1-8B0C-FD3667AEA623}" dt="2022-12-12T15:17:37.744" v="1979" actId="26606"/>
          <ac:spMkLst>
            <pc:docMk/>
            <pc:sldMk cId="399554760" sldId="507"/>
            <ac:spMk id="50" creationId="{57FEE73E-FB69-4E9E-BF08-78CA1886256E}"/>
          </ac:spMkLst>
        </pc:spChg>
        <pc:spChg chg="add del">
          <ac:chgData name="Bennett, Catherine" userId="125e25d3-fecb-4ae9-ba5c-c8cf9719625e" providerId="ADAL" clId="{A607F100-9363-48F1-8B0C-FD3667AEA623}" dt="2022-12-12T15:17:44.127" v="1981" actId="26606"/>
          <ac:spMkLst>
            <pc:docMk/>
            <pc:sldMk cId="399554760" sldId="507"/>
            <ac:spMk id="57" creationId="{D6CF29CD-38B8-4924-BA11-6D60517487EF}"/>
          </ac:spMkLst>
        </pc:spChg>
        <pc:spChg chg="add del">
          <ac:chgData name="Bennett, Catherine" userId="125e25d3-fecb-4ae9-ba5c-c8cf9719625e" providerId="ADAL" clId="{A607F100-9363-48F1-8B0C-FD3667AEA623}" dt="2022-12-12T15:17:56.255" v="1983" actId="26606"/>
          <ac:spMkLst>
            <pc:docMk/>
            <pc:sldMk cId="399554760" sldId="507"/>
            <ac:spMk id="60" creationId="{FA69AAE0-49D5-4C8B-8BA2-55898C00E05E}"/>
          </ac:spMkLst>
        </pc:spChg>
        <pc:grpChg chg="add del">
          <ac:chgData name="Bennett, Catherine" userId="125e25d3-fecb-4ae9-ba5c-c8cf9719625e" providerId="ADAL" clId="{A607F100-9363-48F1-8B0C-FD3667AEA623}" dt="2022-12-12T15:17:37.744" v="1979" actId="26606"/>
          <ac:grpSpMkLst>
            <pc:docMk/>
            <pc:sldMk cId="399554760" sldId="507"/>
            <ac:grpSpMk id="51" creationId="{6F326EE7-A508-4EF7-AFBF-63D7A596E9EA}"/>
          </ac:grpSpMkLst>
        </pc:grpChg>
        <pc:grpChg chg="add del">
          <ac:chgData name="Bennett, Catherine" userId="125e25d3-fecb-4ae9-ba5c-c8cf9719625e" providerId="ADAL" clId="{A607F100-9363-48F1-8B0C-FD3667AEA623}" dt="2022-12-12T15:17:37.744" v="1979" actId="26606"/>
          <ac:grpSpMkLst>
            <pc:docMk/>
            <pc:sldMk cId="399554760" sldId="507"/>
            <ac:grpSpMk id="52" creationId="{9D45FA45-1472-4C71-BA56-6BFB628AD0C5}"/>
          </ac:grpSpMkLst>
        </pc:grpChg>
        <pc:picChg chg="add mod ord">
          <ac:chgData name="Bennett, Catherine" userId="125e25d3-fecb-4ae9-ba5c-c8cf9719625e" providerId="ADAL" clId="{A607F100-9363-48F1-8B0C-FD3667AEA623}" dt="2022-12-12T15:19:33.665" v="1998" actId="29295"/>
          <ac:picMkLst>
            <pc:docMk/>
            <pc:sldMk cId="399554760" sldId="507"/>
            <ac:picMk id="4" creationId="{BC8F314C-2F0D-13AD-ADBC-C2A81DBCC839}"/>
          </ac:picMkLst>
        </pc:picChg>
        <pc:picChg chg="add mod ord">
          <ac:chgData name="Bennett, Catherine" userId="125e25d3-fecb-4ae9-ba5c-c8cf9719625e" providerId="ADAL" clId="{A607F100-9363-48F1-8B0C-FD3667AEA623}" dt="2022-12-12T15:18:31.008" v="1988" actId="26606"/>
          <ac:picMkLst>
            <pc:docMk/>
            <pc:sldMk cId="399554760" sldId="507"/>
            <ac:picMk id="6" creationId="{74E40D83-7AE2-DA2C-7473-3E27D2930413}"/>
          </ac:picMkLst>
        </pc:picChg>
        <pc:cxnChg chg="add del">
          <ac:chgData name="Bennett, Catherine" userId="125e25d3-fecb-4ae9-ba5c-c8cf9719625e" providerId="ADAL" clId="{A607F100-9363-48F1-8B0C-FD3667AEA623}" dt="2022-12-12T15:17:44.127" v="1981" actId="26606"/>
          <ac:cxnSpMkLst>
            <pc:docMk/>
            <pc:sldMk cId="399554760" sldId="507"/>
            <ac:cxnSpMk id="58" creationId="{3D83F26F-C55B-4A92-9AFF-4894D14E27C5}"/>
          </ac:cxnSpMkLst>
        </pc:cxnChg>
        <pc:cxnChg chg="add del">
          <ac:chgData name="Bennett, Catherine" userId="125e25d3-fecb-4ae9-ba5c-c8cf9719625e" providerId="ADAL" clId="{A607F100-9363-48F1-8B0C-FD3667AEA623}" dt="2022-12-12T15:18:26.757" v="1985" actId="26606"/>
          <ac:cxnSpMkLst>
            <pc:docMk/>
            <pc:sldMk cId="399554760" sldId="507"/>
            <ac:cxnSpMk id="62" creationId="{B6375111-306C-49EA-9DD1-79A2ED78FA30}"/>
          </ac:cxnSpMkLst>
        </pc:cxnChg>
      </pc:sldChg>
      <pc:sldChg chg="del">
        <pc:chgData name="Bennett, Catherine" userId="125e25d3-fecb-4ae9-ba5c-c8cf9719625e" providerId="ADAL" clId="{A607F100-9363-48F1-8B0C-FD3667AEA623}" dt="2022-11-23T08:34:54.668" v="134" actId="47"/>
        <pc:sldMkLst>
          <pc:docMk/>
          <pc:sldMk cId="4167404571" sldId="507"/>
        </pc:sldMkLst>
      </pc:sldChg>
      <pc:sldChg chg="addSp delSp modSp new mod modAnim">
        <pc:chgData name="Bennett, Catherine" userId="125e25d3-fecb-4ae9-ba5c-c8cf9719625e" providerId="ADAL" clId="{A607F100-9363-48F1-8B0C-FD3667AEA623}" dt="2022-12-06T10:15:13.665" v="1775" actId="14100"/>
        <pc:sldMkLst>
          <pc:docMk/>
          <pc:sldMk cId="1536771723" sldId="508"/>
        </pc:sldMkLst>
        <pc:spChg chg="del">
          <ac:chgData name="Bennett, Catherine" userId="125e25d3-fecb-4ae9-ba5c-c8cf9719625e" providerId="ADAL" clId="{A607F100-9363-48F1-8B0C-FD3667AEA623}" dt="2022-11-23T08:57:53.714" v="1091" actId="478"/>
          <ac:spMkLst>
            <pc:docMk/>
            <pc:sldMk cId="1536771723" sldId="508"/>
            <ac:spMk id="2" creationId="{1F16BFFD-6958-74DC-CC49-62A6C9F67C3C}"/>
          </ac:spMkLst>
        </pc:spChg>
        <pc:spChg chg="mod">
          <ac:chgData name="Bennett, Catherine" userId="125e25d3-fecb-4ae9-ba5c-c8cf9719625e" providerId="ADAL" clId="{A607F100-9363-48F1-8B0C-FD3667AEA623}" dt="2022-11-23T09:02:19.793" v="1283" actId="122"/>
          <ac:spMkLst>
            <pc:docMk/>
            <pc:sldMk cId="1536771723" sldId="508"/>
            <ac:spMk id="3" creationId="{2EA44A1A-972F-B6F0-A48B-4FABCE9B3C31}"/>
          </ac:spMkLst>
        </pc:spChg>
        <pc:spChg chg="del">
          <ac:chgData name="Bennett, Catherine" userId="125e25d3-fecb-4ae9-ba5c-c8cf9719625e" providerId="ADAL" clId="{A607F100-9363-48F1-8B0C-FD3667AEA623}" dt="2022-11-23T08:57:49.775" v="1090" actId="478"/>
          <ac:spMkLst>
            <pc:docMk/>
            <pc:sldMk cId="1536771723" sldId="508"/>
            <ac:spMk id="4" creationId="{B3C9BA76-D4C2-3159-6856-D9011914F116}"/>
          </ac:spMkLst>
        </pc:spChg>
        <pc:spChg chg="add mod">
          <ac:chgData name="Bennett, Catherine" userId="125e25d3-fecb-4ae9-ba5c-c8cf9719625e" providerId="ADAL" clId="{A607F100-9363-48F1-8B0C-FD3667AEA623}" dt="2022-12-06T10:15:09.776" v="1774" actId="14100"/>
          <ac:spMkLst>
            <pc:docMk/>
            <pc:sldMk cId="1536771723" sldId="508"/>
            <ac:spMk id="5" creationId="{A72F88DC-2D47-FE05-291F-9AEB5DFBDB4E}"/>
          </ac:spMkLst>
        </pc:spChg>
        <pc:spChg chg="add mod">
          <ac:chgData name="Bennett, Catherine" userId="125e25d3-fecb-4ae9-ba5c-c8cf9719625e" providerId="ADAL" clId="{A607F100-9363-48F1-8B0C-FD3667AEA623}" dt="2022-12-06T10:15:05.763" v="1773" actId="14100"/>
          <ac:spMkLst>
            <pc:docMk/>
            <pc:sldMk cId="1536771723" sldId="508"/>
            <ac:spMk id="6" creationId="{09DED957-1920-957A-017F-370354367BBA}"/>
          </ac:spMkLst>
        </pc:spChg>
        <pc:spChg chg="add mod">
          <ac:chgData name="Bennett, Catherine" userId="125e25d3-fecb-4ae9-ba5c-c8cf9719625e" providerId="ADAL" clId="{A607F100-9363-48F1-8B0C-FD3667AEA623}" dt="2022-12-06T10:15:13.665" v="1775" actId="14100"/>
          <ac:spMkLst>
            <pc:docMk/>
            <pc:sldMk cId="1536771723" sldId="508"/>
            <ac:spMk id="7" creationId="{19C29391-F580-8949-B5EA-1E5F833E6EC4}"/>
          </ac:spMkLst>
        </pc:spChg>
      </pc:sldChg>
      <pc:sldChg chg="del">
        <pc:chgData name="Bennett, Catherine" userId="125e25d3-fecb-4ae9-ba5c-c8cf9719625e" providerId="ADAL" clId="{A607F100-9363-48F1-8B0C-FD3667AEA623}" dt="2022-11-23T08:34:55.759" v="135" actId="47"/>
        <pc:sldMkLst>
          <pc:docMk/>
          <pc:sldMk cId="1937954036" sldId="508"/>
        </pc:sldMkLst>
      </pc:sldChg>
      <pc:sldChg chg="addSp delSp modSp new mod">
        <pc:chgData name="Bennett, Catherine" userId="125e25d3-fecb-4ae9-ba5c-c8cf9719625e" providerId="ADAL" clId="{A607F100-9363-48F1-8B0C-FD3667AEA623}" dt="2022-11-23T08:57:15.687" v="1089" actId="1076"/>
        <pc:sldMkLst>
          <pc:docMk/>
          <pc:sldMk cId="1584899892" sldId="509"/>
        </pc:sldMkLst>
        <pc:spChg chg="del">
          <ac:chgData name="Bennett, Catherine" userId="125e25d3-fecb-4ae9-ba5c-c8cf9719625e" providerId="ADAL" clId="{A607F100-9363-48F1-8B0C-FD3667AEA623}" dt="2022-11-23T08:50:31.393" v="878" actId="478"/>
          <ac:spMkLst>
            <pc:docMk/>
            <pc:sldMk cId="1584899892" sldId="509"/>
            <ac:spMk id="2" creationId="{0FFB9573-7D32-FAB8-07A7-CA16CC36D1B8}"/>
          </ac:spMkLst>
        </pc:spChg>
        <pc:spChg chg="del">
          <ac:chgData name="Bennett, Catherine" userId="125e25d3-fecb-4ae9-ba5c-c8cf9719625e" providerId="ADAL" clId="{A607F100-9363-48F1-8B0C-FD3667AEA623}" dt="2022-11-23T08:50:11.335" v="873" actId="478"/>
          <ac:spMkLst>
            <pc:docMk/>
            <pc:sldMk cId="1584899892" sldId="509"/>
            <ac:spMk id="3" creationId="{8D15E448-10D8-BD7D-9948-3438EA13D5CE}"/>
          </ac:spMkLst>
        </pc:spChg>
        <pc:spChg chg="del">
          <ac:chgData name="Bennett, Catherine" userId="125e25d3-fecb-4ae9-ba5c-c8cf9719625e" providerId="ADAL" clId="{A607F100-9363-48F1-8B0C-FD3667AEA623}" dt="2022-11-23T08:50:14.291" v="874" actId="478"/>
          <ac:spMkLst>
            <pc:docMk/>
            <pc:sldMk cId="1584899892" sldId="509"/>
            <ac:spMk id="4" creationId="{EF0CD3B7-11C7-7C7A-8211-287E1DDD6F97}"/>
          </ac:spMkLst>
        </pc:spChg>
        <pc:spChg chg="add mod">
          <ac:chgData name="Bennett, Catherine" userId="125e25d3-fecb-4ae9-ba5c-c8cf9719625e" providerId="ADAL" clId="{A607F100-9363-48F1-8B0C-FD3667AEA623}" dt="2022-11-23T08:56:53.840" v="1084" actId="1076"/>
          <ac:spMkLst>
            <pc:docMk/>
            <pc:sldMk cId="1584899892" sldId="509"/>
            <ac:spMk id="8" creationId="{04FB9B00-36C8-CF52-F919-8CEB4F5A28A0}"/>
          </ac:spMkLst>
        </pc:spChg>
        <pc:graphicFrameChg chg="add del mod modGraphic">
          <ac:chgData name="Bennett, Catherine" userId="125e25d3-fecb-4ae9-ba5c-c8cf9719625e" providerId="ADAL" clId="{A607F100-9363-48F1-8B0C-FD3667AEA623}" dt="2022-11-23T08:56:28.381" v="1074" actId="478"/>
          <ac:graphicFrameMkLst>
            <pc:docMk/>
            <pc:sldMk cId="1584899892" sldId="509"/>
            <ac:graphicFrameMk id="7" creationId="{0F01B173-1FD1-3882-D138-BA58E91EB5BE}"/>
          </ac:graphicFrameMkLst>
        </pc:graphicFrameChg>
        <pc:picChg chg="add mod ord">
          <ac:chgData name="Bennett, Catherine" userId="125e25d3-fecb-4ae9-ba5c-c8cf9719625e" providerId="ADAL" clId="{A607F100-9363-48F1-8B0C-FD3667AEA623}" dt="2022-11-23T08:57:15.687" v="1089" actId="1076"/>
          <ac:picMkLst>
            <pc:docMk/>
            <pc:sldMk cId="1584899892" sldId="509"/>
            <ac:picMk id="6" creationId="{9FA00FAC-5085-6089-BE51-8B50C5F5FBFC}"/>
          </ac:picMkLst>
        </pc:picChg>
      </pc:sldChg>
      <pc:sldChg chg="addSp delSp modSp del mod">
        <pc:chgData name="Bennett, Catherine" userId="125e25d3-fecb-4ae9-ba5c-c8cf9719625e" providerId="ADAL" clId="{A607F100-9363-48F1-8B0C-FD3667AEA623}" dt="2022-11-23T08:35:01.006" v="138" actId="47"/>
        <pc:sldMkLst>
          <pc:docMk/>
          <pc:sldMk cId="2840615620" sldId="509"/>
        </pc:sldMkLst>
        <pc:spChg chg="add mod">
          <ac:chgData name="Bennett, Catherine" userId="125e25d3-fecb-4ae9-ba5c-c8cf9719625e" providerId="ADAL" clId="{A607F100-9363-48F1-8B0C-FD3667AEA623}" dt="2022-11-23T08:34:49.736" v="132" actId="20577"/>
          <ac:spMkLst>
            <pc:docMk/>
            <pc:sldMk cId="2840615620" sldId="509"/>
            <ac:spMk id="2" creationId="{BE28673A-285A-6237-3AF6-767C6DFA66A3}"/>
          </ac:spMkLst>
        </pc:spChg>
        <pc:picChg chg="del">
          <ac:chgData name="Bennett, Catherine" userId="125e25d3-fecb-4ae9-ba5c-c8cf9719625e" providerId="ADAL" clId="{A607F100-9363-48F1-8B0C-FD3667AEA623}" dt="2022-11-23T08:34:33.523" v="113" actId="478"/>
          <ac:picMkLst>
            <pc:docMk/>
            <pc:sldMk cId="2840615620" sldId="509"/>
            <ac:picMk id="6" creationId="{39EDF27B-6ED7-4A3F-B876-086A727149B2}"/>
          </ac:picMkLst>
        </pc:picChg>
        <pc:picChg chg="del">
          <ac:chgData name="Bennett, Catherine" userId="125e25d3-fecb-4ae9-ba5c-c8cf9719625e" providerId="ADAL" clId="{A607F100-9363-48F1-8B0C-FD3667AEA623}" dt="2022-11-23T08:34:31.345" v="112" actId="478"/>
          <ac:picMkLst>
            <pc:docMk/>
            <pc:sldMk cId="2840615620" sldId="509"/>
            <ac:picMk id="8" creationId="{39B82976-E7C0-43DD-BF60-9844F266F4CD}"/>
          </ac:picMkLst>
        </pc:picChg>
      </pc:sldChg>
      <pc:sldChg chg="addSp delSp modSp new mod modAnim">
        <pc:chgData name="Bennett, Catherine" userId="125e25d3-fecb-4ae9-ba5c-c8cf9719625e" providerId="ADAL" clId="{A607F100-9363-48F1-8B0C-FD3667AEA623}" dt="2022-12-12T15:10:14.451" v="1922" actId="1076"/>
        <pc:sldMkLst>
          <pc:docMk/>
          <pc:sldMk cId="655349857" sldId="510"/>
        </pc:sldMkLst>
        <pc:spChg chg="add mod">
          <ac:chgData name="Bennett, Catherine" userId="125e25d3-fecb-4ae9-ba5c-c8cf9719625e" providerId="ADAL" clId="{A607F100-9363-48F1-8B0C-FD3667AEA623}" dt="2022-12-12T15:10:06.693" v="1921" actId="1076"/>
          <ac:spMkLst>
            <pc:docMk/>
            <pc:sldMk cId="655349857" sldId="510"/>
            <ac:spMk id="2" creationId="{5EAC8BA2-07E2-C1F9-C1FB-6014428317F1}"/>
          </ac:spMkLst>
        </pc:spChg>
        <pc:spChg chg="del">
          <ac:chgData name="Bennett, Catherine" userId="125e25d3-fecb-4ae9-ba5c-c8cf9719625e" providerId="ADAL" clId="{A607F100-9363-48F1-8B0C-FD3667AEA623}" dt="2022-11-23T08:52:04.355" v="897" actId="478"/>
          <ac:spMkLst>
            <pc:docMk/>
            <pc:sldMk cId="655349857" sldId="510"/>
            <ac:spMk id="2" creationId="{BE6A33E3-CB79-A9A0-F22F-34FE75F2CDAA}"/>
          </ac:spMkLst>
        </pc:spChg>
        <pc:spChg chg="del">
          <ac:chgData name="Bennett, Catherine" userId="125e25d3-fecb-4ae9-ba5c-c8cf9719625e" providerId="ADAL" clId="{A607F100-9363-48F1-8B0C-FD3667AEA623}" dt="2022-11-23T08:51:10.719" v="880" actId="478"/>
          <ac:spMkLst>
            <pc:docMk/>
            <pc:sldMk cId="655349857" sldId="510"/>
            <ac:spMk id="3" creationId="{EF5235B4-1FBA-D2BC-8F5E-AA0951F836C7}"/>
          </ac:spMkLst>
        </pc:spChg>
        <pc:spChg chg="add mod">
          <ac:chgData name="Bennett, Catherine" userId="125e25d3-fecb-4ae9-ba5c-c8cf9719625e" providerId="ADAL" clId="{A607F100-9363-48F1-8B0C-FD3667AEA623}" dt="2022-12-12T15:10:14.451" v="1922" actId="1076"/>
          <ac:spMkLst>
            <pc:docMk/>
            <pc:sldMk cId="655349857" sldId="510"/>
            <ac:spMk id="3" creationId="{FA302C4B-2857-8185-8594-28BF87B6C17F}"/>
          </ac:spMkLst>
        </pc:spChg>
        <pc:spChg chg="del">
          <ac:chgData name="Bennett, Catherine" userId="125e25d3-fecb-4ae9-ba5c-c8cf9719625e" providerId="ADAL" clId="{A607F100-9363-48F1-8B0C-FD3667AEA623}" dt="2022-11-23T08:51:12.652" v="881" actId="478"/>
          <ac:spMkLst>
            <pc:docMk/>
            <pc:sldMk cId="655349857" sldId="510"/>
            <ac:spMk id="4" creationId="{1DDA27BE-6DE1-FC44-B3BF-E71B418C90B1}"/>
          </ac:spMkLst>
        </pc:spChg>
        <pc:spChg chg="add mod">
          <ac:chgData name="Bennett, Catherine" userId="125e25d3-fecb-4ae9-ba5c-c8cf9719625e" providerId="ADAL" clId="{A607F100-9363-48F1-8B0C-FD3667AEA623}" dt="2022-12-07T10:18:47.371" v="1863" actId="1076"/>
          <ac:spMkLst>
            <pc:docMk/>
            <pc:sldMk cId="655349857" sldId="510"/>
            <ac:spMk id="6" creationId="{877BE566-4464-5AF2-AC1C-9C1B33F95966}"/>
          </ac:spMkLst>
        </pc:spChg>
        <pc:picChg chg="add mod">
          <ac:chgData name="Bennett, Catherine" userId="125e25d3-fecb-4ae9-ba5c-c8cf9719625e" providerId="ADAL" clId="{A607F100-9363-48F1-8B0C-FD3667AEA623}" dt="2022-11-23T08:53:00.952" v="904" actId="14100"/>
          <ac:picMkLst>
            <pc:docMk/>
            <pc:sldMk cId="655349857" sldId="510"/>
            <ac:picMk id="8" creationId="{573F83AB-8C1E-5C0C-8C40-997D184660E2}"/>
          </ac:picMkLst>
        </pc:picChg>
      </pc:sldChg>
      <pc:sldChg chg="del">
        <pc:chgData name="Bennett, Catherine" userId="125e25d3-fecb-4ae9-ba5c-c8cf9719625e" providerId="ADAL" clId="{A607F100-9363-48F1-8B0C-FD3667AEA623}" dt="2022-11-23T08:34:56.230" v="136" actId="47"/>
        <pc:sldMkLst>
          <pc:docMk/>
          <pc:sldMk cId="4063253442" sldId="510"/>
        </pc:sldMkLst>
      </pc:sldChg>
      <pc:sldChg chg="del">
        <pc:chgData name="Bennett, Catherine" userId="125e25d3-fecb-4ae9-ba5c-c8cf9719625e" providerId="ADAL" clId="{A607F100-9363-48F1-8B0C-FD3667AEA623}" dt="2022-11-23T08:34:59.075" v="137" actId="47"/>
        <pc:sldMkLst>
          <pc:docMk/>
          <pc:sldMk cId="2615334677" sldId="511"/>
        </pc:sldMkLst>
      </pc:sldChg>
      <pc:sldChg chg="addSp delSp modSp new mod setBg setClrOvrMap">
        <pc:chgData name="Bennett, Catherine" userId="125e25d3-fecb-4ae9-ba5c-c8cf9719625e" providerId="ADAL" clId="{A607F100-9363-48F1-8B0C-FD3667AEA623}" dt="2022-11-23T09:09:15.225" v="1679" actId="26606"/>
        <pc:sldMkLst>
          <pc:docMk/>
          <pc:sldMk cId="3752559628" sldId="511"/>
        </pc:sldMkLst>
        <pc:spChg chg="del">
          <ac:chgData name="Bennett, Catherine" userId="125e25d3-fecb-4ae9-ba5c-c8cf9719625e" providerId="ADAL" clId="{A607F100-9363-48F1-8B0C-FD3667AEA623}" dt="2022-11-23T09:08:26.195" v="1675" actId="478"/>
          <ac:spMkLst>
            <pc:docMk/>
            <pc:sldMk cId="3752559628" sldId="511"/>
            <ac:spMk id="2" creationId="{1D2277B7-76F8-4132-CAC6-9725DF4969D0}"/>
          </ac:spMkLst>
        </pc:spChg>
        <pc:spChg chg="mod">
          <ac:chgData name="Bennett, Catherine" userId="125e25d3-fecb-4ae9-ba5c-c8cf9719625e" providerId="ADAL" clId="{A607F100-9363-48F1-8B0C-FD3667AEA623}" dt="2022-11-23T09:09:15.225" v="1679" actId="26606"/>
          <ac:spMkLst>
            <pc:docMk/>
            <pc:sldMk cId="3752559628" sldId="511"/>
            <ac:spMk id="3" creationId="{C4F96E62-5897-29CA-386E-4B37AAF07E50}"/>
          </ac:spMkLst>
        </pc:spChg>
        <pc:spChg chg="mod ord">
          <ac:chgData name="Bennett, Catherine" userId="125e25d3-fecb-4ae9-ba5c-c8cf9719625e" providerId="ADAL" clId="{A607F100-9363-48F1-8B0C-FD3667AEA623}" dt="2022-11-23T09:09:15.225" v="1679" actId="26606"/>
          <ac:spMkLst>
            <pc:docMk/>
            <pc:sldMk cId="3752559628" sldId="511"/>
            <ac:spMk id="4" creationId="{82967D08-1040-8133-4EB3-1E970A1126E5}"/>
          </ac:spMkLst>
        </pc:spChg>
        <pc:spChg chg="add">
          <ac:chgData name="Bennett, Catherine" userId="125e25d3-fecb-4ae9-ba5c-c8cf9719625e" providerId="ADAL" clId="{A607F100-9363-48F1-8B0C-FD3667AEA623}" dt="2022-11-23T09:09:15.225" v="1679" actId="26606"/>
          <ac:spMkLst>
            <pc:docMk/>
            <pc:sldMk cId="3752559628" sldId="511"/>
            <ac:spMk id="11" creationId="{357DD0D3-F869-46D0-944C-6EC60E19E351}"/>
          </ac:spMkLst>
        </pc:spChg>
        <pc:picChg chg="add mod">
          <ac:chgData name="Bennett, Catherine" userId="125e25d3-fecb-4ae9-ba5c-c8cf9719625e" providerId="ADAL" clId="{A607F100-9363-48F1-8B0C-FD3667AEA623}" dt="2022-11-23T09:09:15.225" v="1679" actId="26606"/>
          <ac:picMkLst>
            <pc:docMk/>
            <pc:sldMk cId="3752559628" sldId="511"/>
            <ac:picMk id="6" creationId="{163E7A7D-155E-2EE4-9D29-17CD3175ABFA}"/>
          </ac:picMkLst>
        </pc:picChg>
      </pc:sldChg>
      <pc:sldChg chg="addSp delSp modSp new mod setBg">
        <pc:chgData name="Bennett, Catherine" userId="125e25d3-fecb-4ae9-ba5c-c8cf9719625e" providerId="ADAL" clId="{A607F100-9363-48F1-8B0C-FD3667AEA623}" dt="2022-11-23T09:26:44.444" v="1743" actId="26606"/>
        <pc:sldMkLst>
          <pc:docMk/>
          <pc:sldMk cId="735190914" sldId="512"/>
        </pc:sldMkLst>
        <pc:spChg chg="del">
          <ac:chgData name="Bennett, Catherine" userId="125e25d3-fecb-4ae9-ba5c-c8cf9719625e" providerId="ADAL" clId="{A607F100-9363-48F1-8B0C-FD3667AEA623}" dt="2022-11-23T09:26:07.370" v="1736" actId="478"/>
          <ac:spMkLst>
            <pc:docMk/>
            <pc:sldMk cId="735190914" sldId="512"/>
            <ac:spMk id="2" creationId="{EE5EB344-D842-A4E3-DA63-99C936625877}"/>
          </ac:spMkLst>
        </pc:spChg>
        <pc:spChg chg="del">
          <ac:chgData name="Bennett, Catherine" userId="125e25d3-fecb-4ae9-ba5c-c8cf9719625e" providerId="ADAL" clId="{A607F100-9363-48F1-8B0C-FD3667AEA623}" dt="2022-11-23T09:26:02.061" v="1734" actId="478"/>
          <ac:spMkLst>
            <pc:docMk/>
            <pc:sldMk cId="735190914" sldId="512"/>
            <ac:spMk id="3" creationId="{B0004FC4-EB8D-3328-AAC4-8BAF5BA4924D}"/>
          </ac:spMkLst>
        </pc:spChg>
        <pc:spChg chg="del">
          <ac:chgData name="Bennett, Catherine" userId="125e25d3-fecb-4ae9-ba5c-c8cf9719625e" providerId="ADAL" clId="{A607F100-9363-48F1-8B0C-FD3667AEA623}" dt="2022-11-23T09:26:04.712" v="1735" actId="478"/>
          <ac:spMkLst>
            <pc:docMk/>
            <pc:sldMk cId="735190914" sldId="512"/>
            <ac:spMk id="4" creationId="{F3EC489E-1C0A-0451-39B3-4B11D35744B1}"/>
          </ac:spMkLst>
        </pc:spChg>
        <pc:spChg chg="add del">
          <ac:chgData name="Bennett, Catherine" userId="125e25d3-fecb-4ae9-ba5c-c8cf9719625e" providerId="ADAL" clId="{A607F100-9363-48F1-8B0C-FD3667AEA623}" dt="2022-11-23T09:26:44.437" v="1742" actId="26606"/>
          <ac:spMkLst>
            <pc:docMk/>
            <pc:sldMk cId="735190914" sldId="512"/>
            <ac:spMk id="11" creationId="{B670DBD5-770C-4383-9F54-5B86E86BD5BB}"/>
          </ac:spMkLst>
        </pc:spChg>
        <pc:spChg chg="add">
          <ac:chgData name="Bennett, Catherine" userId="125e25d3-fecb-4ae9-ba5c-c8cf9719625e" providerId="ADAL" clId="{A607F100-9363-48F1-8B0C-FD3667AEA623}" dt="2022-11-23T09:26:44.444" v="1743" actId="26606"/>
          <ac:spMkLst>
            <pc:docMk/>
            <pc:sldMk cId="735190914" sldId="512"/>
            <ac:spMk id="13" creationId="{E559D998-AB6C-46E1-B394-118E9A1E2D62}"/>
          </ac:spMkLst>
        </pc:spChg>
        <pc:picChg chg="add mod">
          <ac:chgData name="Bennett, Catherine" userId="125e25d3-fecb-4ae9-ba5c-c8cf9719625e" providerId="ADAL" clId="{A607F100-9363-48F1-8B0C-FD3667AEA623}" dt="2022-11-23T09:26:44.444" v="1743" actId="26606"/>
          <ac:picMkLst>
            <pc:docMk/>
            <pc:sldMk cId="735190914" sldId="512"/>
            <ac:picMk id="6" creationId="{3418F90E-8A65-673D-E2F3-69E9373F064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353CC-193F-42AF-98F6-196943E78B98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74BC567-6371-4102-BB8A-CD8070CABF96}">
      <dgm:prSet/>
      <dgm:spPr/>
      <dgm:t>
        <a:bodyPr/>
        <a:lstStyle/>
        <a:p>
          <a:r>
            <a:rPr lang="en-GB"/>
            <a:t>Schools and colleges</a:t>
          </a:r>
          <a:endParaRPr lang="en-US"/>
        </a:p>
      </dgm:t>
    </dgm:pt>
    <dgm:pt modelId="{413B986F-9DC7-46F8-9D05-270DB7B60DD9}" type="parTrans" cxnId="{0E599F16-4135-406A-A022-F2F6B4A75B41}">
      <dgm:prSet/>
      <dgm:spPr/>
      <dgm:t>
        <a:bodyPr/>
        <a:lstStyle/>
        <a:p>
          <a:endParaRPr lang="en-US"/>
        </a:p>
      </dgm:t>
    </dgm:pt>
    <dgm:pt modelId="{8C3377AC-5A50-473F-85DD-9EBFA9C08D12}" type="sibTrans" cxnId="{0E599F16-4135-406A-A022-F2F6B4A75B41}">
      <dgm:prSet/>
      <dgm:spPr/>
      <dgm:t>
        <a:bodyPr/>
        <a:lstStyle/>
        <a:p>
          <a:endParaRPr lang="en-US"/>
        </a:p>
      </dgm:t>
    </dgm:pt>
    <dgm:pt modelId="{79A8F61D-D7E3-4FDD-8207-1CB186A21CE4}">
      <dgm:prSet/>
      <dgm:spPr/>
      <dgm:t>
        <a:bodyPr/>
        <a:lstStyle/>
        <a:p>
          <a:r>
            <a:rPr lang="en-GB" dirty="0"/>
            <a:t>Social workers</a:t>
          </a:r>
          <a:endParaRPr lang="en-US" dirty="0"/>
        </a:p>
      </dgm:t>
    </dgm:pt>
    <dgm:pt modelId="{2AEA73BD-136B-4116-96D8-BCFC853DDABE}" type="parTrans" cxnId="{9F060791-636F-40FA-8EF6-B0BC7D4F4721}">
      <dgm:prSet/>
      <dgm:spPr/>
      <dgm:t>
        <a:bodyPr/>
        <a:lstStyle/>
        <a:p>
          <a:endParaRPr lang="en-US"/>
        </a:p>
      </dgm:t>
    </dgm:pt>
    <dgm:pt modelId="{1C85EA87-051A-473E-861E-5437B406F0E6}" type="sibTrans" cxnId="{9F060791-636F-40FA-8EF6-B0BC7D4F4721}">
      <dgm:prSet/>
      <dgm:spPr/>
      <dgm:t>
        <a:bodyPr/>
        <a:lstStyle/>
        <a:p>
          <a:endParaRPr lang="en-US"/>
        </a:p>
      </dgm:t>
    </dgm:pt>
    <dgm:pt modelId="{A1EDAFFB-040B-4583-A1AA-B1E60685F500}">
      <dgm:prSet/>
      <dgm:spPr/>
      <dgm:t>
        <a:bodyPr/>
        <a:lstStyle/>
        <a:p>
          <a:r>
            <a:rPr lang="en-GB"/>
            <a:t>Parents</a:t>
          </a:r>
          <a:endParaRPr lang="en-US"/>
        </a:p>
      </dgm:t>
    </dgm:pt>
    <dgm:pt modelId="{EFC6D105-7C07-4E2A-9298-C45FDAD0F99F}" type="parTrans" cxnId="{32ED8089-BE10-4273-B7EF-27F642395162}">
      <dgm:prSet/>
      <dgm:spPr/>
      <dgm:t>
        <a:bodyPr/>
        <a:lstStyle/>
        <a:p>
          <a:endParaRPr lang="en-US"/>
        </a:p>
      </dgm:t>
    </dgm:pt>
    <dgm:pt modelId="{C2E0AC9D-479F-433D-9CB3-5EF645B6154F}" type="sibTrans" cxnId="{32ED8089-BE10-4273-B7EF-27F642395162}">
      <dgm:prSet/>
      <dgm:spPr/>
      <dgm:t>
        <a:bodyPr/>
        <a:lstStyle/>
        <a:p>
          <a:endParaRPr lang="en-US"/>
        </a:p>
      </dgm:t>
    </dgm:pt>
    <dgm:pt modelId="{0CD6A4B0-A007-42E6-968D-0FCFA6B6D4F1}" type="pres">
      <dgm:prSet presAssocID="{E30353CC-193F-42AF-98F6-196943E78B98}" presName="linear" presStyleCnt="0">
        <dgm:presLayoutVars>
          <dgm:dir/>
          <dgm:animLvl val="lvl"/>
          <dgm:resizeHandles val="exact"/>
        </dgm:presLayoutVars>
      </dgm:prSet>
      <dgm:spPr/>
    </dgm:pt>
    <dgm:pt modelId="{DCE60D89-E7C9-4C6E-B6D4-04DE7AC08C33}" type="pres">
      <dgm:prSet presAssocID="{674BC567-6371-4102-BB8A-CD8070CABF96}" presName="parentLin" presStyleCnt="0"/>
      <dgm:spPr/>
    </dgm:pt>
    <dgm:pt modelId="{A0B6169A-BC9D-43FA-A045-C6FE6E33E059}" type="pres">
      <dgm:prSet presAssocID="{674BC567-6371-4102-BB8A-CD8070CABF96}" presName="parentLeftMargin" presStyleLbl="node1" presStyleIdx="0" presStyleCnt="3"/>
      <dgm:spPr/>
    </dgm:pt>
    <dgm:pt modelId="{9E55A31D-5364-49B4-8657-91FDCF2E5D6C}" type="pres">
      <dgm:prSet presAssocID="{674BC567-6371-4102-BB8A-CD8070CABF9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1C60F96-91F6-474C-AB44-65CB33032D21}" type="pres">
      <dgm:prSet presAssocID="{674BC567-6371-4102-BB8A-CD8070CABF96}" presName="negativeSpace" presStyleCnt="0"/>
      <dgm:spPr/>
    </dgm:pt>
    <dgm:pt modelId="{904077AA-78E6-4900-913D-3567948577FB}" type="pres">
      <dgm:prSet presAssocID="{674BC567-6371-4102-BB8A-CD8070CABF96}" presName="childText" presStyleLbl="conFgAcc1" presStyleIdx="0" presStyleCnt="3">
        <dgm:presLayoutVars>
          <dgm:bulletEnabled val="1"/>
        </dgm:presLayoutVars>
      </dgm:prSet>
      <dgm:spPr/>
    </dgm:pt>
    <dgm:pt modelId="{B9F6F573-88E6-4544-BF39-4FA9FF7E9AA7}" type="pres">
      <dgm:prSet presAssocID="{8C3377AC-5A50-473F-85DD-9EBFA9C08D12}" presName="spaceBetweenRectangles" presStyleCnt="0"/>
      <dgm:spPr/>
    </dgm:pt>
    <dgm:pt modelId="{77D98B25-A2CB-44DA-847F-31891A5962BB}" type="pres">
      <dgm:prSet presAssocID="{79A8F61D-D7E3-4FDD-8207-1CB186A21CE4}" presName="parentLin" presStyleCnt="0"/>
      <dgm:spPr/>
    </dgm:pt>
    <dgm:pt modelId="{48EFE9DD-1C89-4D2E-90F8-13F6F31AEC4E}" type="pres">
      <dgm:prSet presAssocID="{79A8F61D-D7E3-4FDD-8207-1CB186A21CE4}" presName="parentLeftMargin" presStyleLbl="node1" presStyleIdx="0" presStyleCnt="3"/>
      <dgm:spPr/>
    </dgm:pt>
    <dgm:pt modelId="{DAC0BC7E-6B29-48DA-8020-18C48102C92C}" type="pres">
      <dgm:prSet presAssocID="{79A8F61D-D7E3-4FDD-8207-1CB186A21CE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0737F49-E9F7-41FD-A9E4-D3F08EE3182C}" type="pres">
      <dgm:prSet presAssocID="{79A8F61D-D7E3-4FDD-8207-1CB186A21CE4}" presName="negativeSpace" presStyleCnt="0"/>
      <dgm:spPr/>
    </dgm:pt>
    <dgm:pt modelId="{1FB36CB6-C851-4226-A4D0-EA0746C64A71}" type="pres">
      <dgm:prSet presAssocID="{79A8F61D-D7E3-4FDD-8207-1CB186A21CE4}" presName="childText" presStyleLbl="conFgAcc1" presStyleIdx="1" presStyleCnt="3">
        <dgm:presLayoutVars>
          <dgm:bulletEnabled val="1"/>
        </dgm:presLayoutVars>
      </dgm:prSet>
      <dgm:spPr/>
    </dgm:pt>
    <dgm:pt modelId="{35A93585-E4CB-44D4-9724-A7F0C26F0EC5}" type="pres">
      <dgm:prSet presAssocID="{1C85EA87-051A-473E-861E-5437B406F0E6}" presName="spaceBetweenRectangles" presStyleCnt="0"/>
      <dgm:spPr/>
    </dgm:pt>
    <dgm:pt modelId="{967D6C99-8BE9-4398-9DA3-3545D4D5E91D}" type="pres">
      <dgm:prSet presAssocID="{A1EDAFFB-040B-4583-A1AA-B1E60685F500}" presName="parentLin" presStyleCnt="0"/>
      <dgm:spPr/>
    </dgm:pt>
    <dgm:pt modelId="{D04A8B0E-09A4-4C35-B9F0-2FF3F1BD26CA}" type="pres">
      <dgm:prSet presAssocID="{A1EDAFFB-040B-4583-A1AA-B1E60685F500}" presName="parentLeftMargin" presStyleLbl="node1" presStyleIdx="1" presStyleCnt="3"/>
      <dgm:spPr/>
    </dgm:pt>
    <dgm:pt modelId="{D3552B70-B3F3-4897-A9AA-F1C907328C96}" type="pres">
      <dgm:prSet presAssocID="{A1EDAFFB-040B-4583-A1AA-B1E60685F50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ED3DBE8-C4BB-42AD-8CB7-B666D42DA246}" type="pres">
      <dgm:prSet presAssocID="{A1EDAFFB-040B-4583-A1AA-B1E60685F500}" presName="negativeSpace" presStyleCnt="0"/>
      <dgm:spPr/>
    </dgm:pt>
    <dgm:pt modelId="{F8E9184B-1EEF-4DB1-B88F-A4E422F41EA5}" type="pres">
      <dgm:prSet presAssocID="{A1EDAFFB-040B-4583-A1AA-B1E60685F5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E599F16-4135-406A-A022-F2F6B4A75B41}" srcId="{E30353CC-193F-42AF-98F6-196943E78B98}" destId="{674BC567-6371-4102-BB8A-CD8070CABF96}" srcOrd="0" destOrd="0" parTransId="{413B986F-9DC7-46F8-9D05-270DB7B60DD9}" sibTransId="{8C3377AC-5A50-473F-85DD-9EBFA9C08D12}"/>
    <dgm:cxn modelId="{21DDE444-77CB-4340-BFB1-E997F3CB6EE8}" type="presOf" srcId="{674BC567-6371-4102-BB8A-CD8070CABF96}" destId="{9E55A31D-5364-49B4-8657-91FDCF2E5D6C}" srcOrd="1" destOrd="0" presId="urn:microsoft.com/office/officeart/2005/8/layout/list1"/>
    <dgm:cxn modelId="{E150074D-842D-4798-BD9A-E6B6F9E04634}" type="presOf" srcId="{79A8F61D-D7E3-4FDD-8207-1CB186A21CE4}" destId="{48EFE9DD-1C89-4D2E-90F8-13F6F31AEC4E}" srcOrd="0" destOrd="0" presId="urn:microsoft.com/office/officeart/2005/8/layout/list1"/>
    <dgm:cxn modelId="{ED13E75A-36E2-4CAC-947F-2FE6C58DFD3F}" type="presOf" srcId="{A1EDAFFB-040B-4583-A1AA-B1E60685F500}" destId="{D3552B70-B3F3-4897-A9AA-F1C907328C96}" srcOrd="1" destOrd="0" presId="urn:microsoft.com/office/officeart/2005/8/layout/list1"/>
    <dgm:cxn modelId="{32ED8089-BE10-4273-B7EF-27F642395162}" srcId="{E30353CC-193F-42AF-98F6-196943E78B98}" destId="{A1EDAFFB-040B-4583-A1AA-B1E60685F500}" srcOrd="2" destOrd="0" parTransId="{EFC6D105-7C07-4E2A-9298-C45FDAD0F99F}" sibTransId="{C2E0AC9D-479F-433D-9CB3-5EF645B6154F}"/>
    <dgm:cxn modelId="{9F060791-636F-40FA-8EF6-B0BC7D4F4721}" srcId="{E30353CC-193F-42AF-98F6-196943E78B98}" destId="{79A8F61D-D7E3-4FDD-8207-1CB186A21CE4}" srcOrd="1" destOrd="0" parTransId="{2AEA73BD-136B-4116-96D8-BCFC853DDABE}" sibTransId="{1C85EA87-051A-473E-861E-5437B406F0E6}"/>
    <dgm:cxn modelId="{4757C093-6BA1-4613-959A-E17BFB626F6A}" type="presOf" srcId="{A1EDAFFB-040B-4583-A1AA-B1E60685F500}" destId="{D04A8B0E-09A4-4C35-B9F0-2FF3F1BD26CA}" srcOrd="0" destOrd="0" presId="urn:microsoft.com/office/officeart/2005/8/layout/list1"/>
    <dgm:cxn modelId="{9574C396-A0AE-407E-9B5E-77EF46ACFACA}" type="presOf" srcId="{674BC567-6371-4102-BB8A-CD8070CABF96}" destId="{A0B6169A-BC9D-43FA-A045-C6FE6E33E059}" srcOrd="0" destOrd="0" presId="urn:microsoft.com/office/officeart/2005/8/layout/list1"/>
    <dgm:cxn modelId="{A54B60AB-C35F-4C5D-93E0-CC0603D2986E}" type="presOf" srcId="{79A8F61D-D7E3-4FDD-8207-1CB186A21CE4}" destId="{DAC0BC7E-6B29-48DA-8020-18C48102C92C}" srcOrd="1" destOrd="0" presId="urn:microsoft.com/office/officeart/2005/8/layout/list1"/>
    <dgm:cxn modelId="{C6AE5EB3-FE65-4E0D-B60C-9AEABC1374E1}" type="presOf" srcId="{E30353CC-193F-42AF-98F6-196943E78B98}" destId="{0CD6A4B0-A007-42E6-968D-0FCFA6B6D4F1}" srcOrd="0" destOrd="0" presId="urn:microsoft.com/office/officeart/2005/8/layout/list1"/>
    <dgm:cxn modelId="{D020499F-9BCA-4E7C-A14B-22A83DC2CA1D}" type="presParOf" srcId="{0CD6A4B0-A007-42E6-968D-0FCFA6B6D4F1}" destId="{DCE60D89-E7C9-4C6E-B6D4-04DE7AC08C33}" srcOrd="0" destOrd="0" presId="urn:microsoft.com/office/officeart/2005/8/layout/list1"/>
    <dgm:cxn modelId="{F716B4CA-C064-4011-9723-38F553A5E9F7}" type="presParOf" srcId="{DCE60D89-E7C9-4C6E-B6D4-04DE7AC08C33}" destId="{A0B6169A-BC9D-43FA-A045-C6FE6E33E059}" srcOrd="0" destOrd="0" presId="urn:microsoft.com/office/officeart/2005/8/layout/list1"/>
    <dgm:cxn modelId="{C8581115-A84F-48D8-92A6-31A5E3C08DA1}" type="presParOf" srcId="{DCE60D89-E7C9-4C6E-B6D4-04DE7AC08C33}" destId="{9E55A31D-5364-49B4-8657-91FDCF2E5D6C}" srcOrd="1" destOrd="0" presId="urn:microsoft.com/office/officeart/2005/8/layout/list1"/>
    <dgm:cxn modelId="{EE581705-147F-422C-9422-0C354653D854}" type="presParOf" srcId="{0CD6A4B0-A007-42E6-968D-0FCFA6B6D4F1}" destId="{11C60F96-91F6-474C-AB44-65CB33032D21}" srcOrd="1" destOrd="0" presId="urn:microsoft.com/office/officeart/2005/8/layout/list1"/>
    <dgm:cxn modelId="{28839404-7D7E-4507-A939-0EB34F3D605B}" type="presParOf" srcId="{0CD6A4B0-A007-42E6-968D-0FCFA6B6D4F1}" destId="{904077AA-78E6-4900-913D-3567948577FB}" srcOrd="2" destOrd="0" presId="urn:microsoft.com/office/officeart/2005/8/layout/list1"/>
    <dgm:cxn modelId="{9C0078CD-E936-4677-A118-8A8DA98B32AC}" type="presParOf" srcId="{0CD6A4B0-A007-42E6-968D-0FCFA6B6D4F1}" destId="{B9F6F573-88E6-4544-BF39-4FA9FF7E9AA7}" srcOrd="3" destOrd="0" presId="urn:microsoft.com/office/officeart/2005/8/layout/list1"/>
    <dgm:cxn modelId="{2F3845D2-1757-450C-9032-1D2F4E553423}" type="presParOf" srcId="{0CD6A4B0-A007-42E6-968D-0FCFA6B6D4F1}" destId="{77D98B25-A2CB-44DA-847F-31891A5962BB}" srcOrd="4" destOrd="0" presId="urn:microsoft.com/office/officeart/2005/8/layout/list1"/>
    <dgm:cxn modelId="{1D400F22-2161-49D1-AC66-19C3D788D1D6}" type="presParOf" srcId="{77D98B25-A2CB-44DA-847F-31891A5962BB}" destId="{48EFE9DD-1C89-4D2E-90F8-13F6F31AEC4E}" srcOrd="0" destOrd="0" presId="urn:microsoft.com/office/officeart/2005/8/layout/list1"/>
    <dgm:cxn modelId="{47180CFD-35B6-47F9-99E0-6ACE6A36A3B5}" type="presParOf" srcId="{77D98B25-A2CB-44DA-847F-31891A5962BB}" destId="{DAC0BC7E-6B29-48DA-8020-18C48102C92C}" srcOrd="1" destOrd="0" presId="urn:microsoft.com/office/officeart/2005/8/layout/list1"/>
    <dgm:cxn modelId="{7FCD98A2-2AB5-4D22-8378-7D1F86BE6106}" type="presParOf" srcId="{0CD6A4B0-A007-42E6-968D-0FCFA6B6D4F1}" destId="{10737F49-E9F7-41FD-A9E4-D3F08EE3182C}" srcOrd="5" destOrd="0" presId="urn:microsoft.com/office/officeart/2005/8/layout/list1"/>
    <dgm:cxn modelId="{68640E08-6180-4CF8-8954-1C369CEDEAE3}" type="presParOf" srcId="{0CD6A4B0-A007-42E6-968D-0FCFA6B6D4F1}" destId="{1FB36CB6-C851-4226-A4D0-EA0746C64A71}" srcOrd="6" destOrd="0" presId="urn:microsoft.com/office/officeart/2005/8/layout/list1"/>
    <dgm:cxn modelId="{F5E31829-DD04-4BA2-8222-227647C7DE13}" type="presParOf" srcId="{0CD6A4B0-A007-42E6-968D-0FCFA6B6D4F1}" destId="{35A93585-E4CB-44D4-9724-A7F0C26F0EC5}" srcOrd="7" destOrd="0" presId="urn:microsoft.com/office/officeart/2005/8/layout/list1"/>
    <dgm:cxn modelId="{08A4250B-D602-4DB4-9E26-38A1E4555D01}" type="presParOf" srcId="{0CD6A4B0-A007-42E6-968D-0FCFA6B6D4F1}" destId="{967D6C99-8BE9-4398-9DA3-3545D4D5E91D}" srcOrd="8" destOrd="0" presId="urn:microsoft.com/office/officeart/2005/8/layout/list1"/>
    <dgm:cxn modelId="{817FAC66-43AD-438E-BEF3-C09E04025BA2}" type="presParOf" srcId="{967D6C99-8BE9-4398-9DA3-3545D4D5E91D}" destId="{D04A8B0E-09A4-4C35-B9F0-2FF3F1BD26CA}" srcOrd="0" destOrd="0" presId="urn:microsoft.com/office/officeart/2005/8/layout/list1"/>
    <dgm:cxn modelId="{4886B105-B302-42A1-822E-14649F6FAD17}" type="presParOf" srcId="{967D6C99-8BE9-4398-9DA3-3545D4D5E91D}" destId="{D3552B70-B3F3-4897-A9AA-F1C907328C96}" srcOrd="1" destOrd="0" presId="urn:microsoft.com/office/officeart/2005/8/layout/list1"/>
    <dgm:cxn modelId="{CE504515-7153-4EF6-A044-2855DE43D00A}" type="presParOf" srcId="{0CD6A4B0-A007-42E6-968D-0FCFA6B6D4F1}" destId="{4ED3DBE8-C4BB-42AD-8CB7-B666D42DA246}" srcOrd="9" destOrd="0" presId="urn:microsoft.com/office/officeart/2005/8/layout/list1"/>
    <dgm:cxn modelId="{FF7F7824-6F7F-48DD-9C87-D5B008BF9363}" type="presParOf" srcId="{0CD6A4B0-A007-42E6-968D-0FCFA6B6D4F1}" destId="{F8E9184B-1EEF-4DB1-B88F-A4E422F41EA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077AA-78E6-4900-913D-3567948577FB}">
      <dsp:nvSpPr>
        <dsp:cNvPr id="0" name=""/>
        <dsp:cNvSpPr/>
      </dsp:nvSpPr>
      <dsp:spPr>
        <a:xfrm>
          <a:off x="0" y="754340"/>
          <a:ext cx="6666833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5A31D-5364-49B4-8657-91FDCF2E5D6C}">
      <dsp:nvSpPr>
        <dsp:cNvPr id="0" name=""/>
        <dsp:cNvSpPr/>
      </dsp:nvSpPr>
      <dsp:spPr>
        <a:xfrm>
          <a:off x="333341" y="178700"/>
          <a:ext cx="4666783" cy="11512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Schools and colleges</a:t>
          </a:r>
          <a:endParaRPr lang="en-US" sz="3900" kern="1200"/>
        </a:p>
      </dsp:txBody>
      <dsp:txXfrm>
        <a:off x="389542" y="234901"/>
        <a:ext cx="4554381" cy="1038878"/>
      </dsp:txXfrm>
    </dsp:sp>
    <dsp:sp modelId="{1FB36CB6-C851-4226-A4D0-EA0746C64A71}">
      <dsp:nvSpPr>
        <dsp:cNvPr id="0" name=""/>
        <dsp:cNvSpPr/>
      </dsp:nvSpPr>
      <dsp:spPr>
        <a:xfrm>
          <a:off x="0" y="2523380"/>
          <a:ext cx="6666833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0BC7E-6B29-48DA-8020-18C48102C92C}">
      <dsp:nvSpPr>
        <dsp:cNvPr id="0" name=""/>
        <dsp:cNvSpPr/>
      </dsp:nvSpPr>
      <dsp:spPr>
        <a:xfrm>
          <a:off x="333341" y="1947740"/>
          <a:ext cx="4666783" cy="1151280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Social workers</a:t>
          </a:r>
          <a:endParaRPr lang="en-US" sz="3900" kern="1200" dirty="0"/>
        </a:p>
      </dsp:txBody>
      <dsp:txXfrm>
        <a:off x="389542" y="2003941"/>
        <a:ext cx="4554381" cy="1038878"/>
      </dsp:txXfrm>
    </dsp:sp>
    <dsp:sp modelId="{F8E9184B-1EEF-4DB1-B88F-A4E422F41EA5}">
      <dsp:nvSpPr>
        <dsp:cNvPr id="0" name=""/>
        <dsp:cNvSpPr/>
      </dsp:nvSpPr>
      <dsp:spPr>
        <a:xfrm>
          <a:off x="0" y="4292419"/>
          <a:ext cx="6666833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552B70-B3F3-4897-A9AA-F1C907328C96}">
      <dsp:nvSpPr>
        <dsp:cNvPr id="0" name=""/>
        <dsp:cNvSpPr/>
      </dsp:nvSpPr>
      <dsp:spPr>
        <a:xfrm>
          <a:off x="333341" y="3716780"/>
          <a:ext cx="4666783" cy="1151280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Parents</a:t>
          </a:r>
          <a:endParaRPr lang="en-US" sz="3900" kern="1200"/>
        </a:p>
      </dsp:txBody>
      <dsp:txXfrm>
        <a:off x="389542" y="3772981"/>
        <a:ext cx="4554381" cy="1038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0863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0058C-7185-4CD5-9603-5F101D99A88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0863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B186B-E5AA-4C29-B76E-F90B2B5C5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28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123400"/>
          </a:xfrm>
          <a:prstGeom prst="rect">
            <a:avLst/>
          </a:prstGeom>
        </p:spPr>
        <p:txBody>
          <a:bodyPr vert="horz" lIns="194904" tIns="97452" rIns="194904" bIns="97452" rtlCol="0"/>
          <a:lstStyle>
            <a:lvl1pPr algn="l">
              <a:defRPr sz="26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123400"/>
          </a:xfrm>
          <a:prstGeom prst="rect">
            <a:avLst/>
          </a:prstGeom>
        </p:spPr>
        <p:txBody>
          <a:bodyPr vert="horz" lIns="194904" tIns="97452" rIns="194904" bIns="97452" rtlCol="0"/>
          <a:lstStyle>
            <a:lvl1pPr algn="r">
              <a:defRPr sz="2600"/>
            </a:lvl1pPr>
          </a:lstStyle>
          <a:p>
            <a:fld id="{FC76DCF5-613D-4DDB-BD8D-32E855B3745F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3703300" y="7781925"/>
            <a:ext cx="37347525" cy="21008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4904" tIns="97452" rIns="194904" bIns="9745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093" y="29958667"/>
            <a:ext cx="7952740" cy="24511637"/>
          </a:xfrm>
          <a:prstGeom prst="rect">
            <a:avLst/>
          </a:prstGeom>
        </p:spPr>
        <p:txBody>
          <a:bodyPr vert="horz" lIns="194904" tIns="97452" rIns="194904" bIns="974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9128386"/>
            <a:ext cx="4307734" cy="3123393"/>
          </a:xfrm>
          <a:prstGeom prst="rect">
            <a:avLst/>
          </a:prstGeom>
        </p:spPr>
        <p:txBody>
          <a:bodyPr vert="horz" lIns="194904" tIns="97452" rIns="194904" bIns="97452" rtlCol="0" anchor="b"/>
          <a:lstStyle>
            <a:lvl1pPr algn="l">
              <a:defRPr sz="26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91" y="59128386"/>
            <a:ext cx="4307734" cy="3123393"/>
          </a:xfrm>
          <a:prstGeom prst="rect">
            <a:avLst/>
          </a:prstGeom>
        </p:spPr>
        <p:txBody>
          <a:bodyPr vert="horz" lIns="194904" tIns="97452" rIns="194904" bIns="97452" rtlCol="0" anchor="b"/>
          <a:lstStyle>
            <a:lvl1pPr algn="r">
              <a:defRPr sz="2600"/>
            </a:lvl1pPr>
          </a:lstStyle>
          <a:p>
            <a:fld id="{44F5C388-D15B-40FA-8FF2-8ECAC408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03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b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E02A2-DCAC-48F0-A464-85F9B6ED3F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7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5C388-D15B-40FA-8FF2-8ECAC408BC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918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5C388-D15B-40FA-8FF2-8ECAC408BC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41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5C388-D15B-40FA-8FF2-8ECAC408BC2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804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5C388-D15B-40FA-8FF2-8ECAC408BC2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894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5C388-D15B-40FA-8FF2-8ECAC408BC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519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5C388-D15B-40FA-8FF2-8ECAC408BC2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7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">
            <a:extLst>
              <a:ext uri="{FF2B5EF4-FFF2-40B4-BE49-F238E27FC236}">
                <a16:creationId xmlns:a16="http://schemas.microsoft.com/office/drawing/2014/main" id="{36FAA9E6-66CA-4EB3-977C-D5DD086BAB0B}"/>
              </a:ext>
            </a:extLst>
          </p:cNvPr>
          <p:cNvSpPr/>
          <p:nvPr userDrawn="1"/>
        </p:nvSpPr>
        <p:spPr>
          <a:xfrm>
            <a:off x="0" y="8571"/>
            <a:ext cx="12192000" cy="6858665"/>
          </a:xfrm>
          <a:prstGeom prst="rect">
            <a:avLst/>
          </a:prstGeom>
          <a:solidFill>
            <a:srgbClr val="880088"/>
          </a:solidFill>
          <a:ln w="3175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24292" tIns="24292" rIns="24292" bIns="2429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</a:defRPr>
            </a:pPr>
            <a:endParaRPr sz="1088">
              <a:solidFill>
                <a:srgbClr val="FFFFFF"/>
              </a:solidFill>
              <a:ea typeface="ヒラギノ角ゴ Pro W3" charset="-128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5873674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22"/>
          <p:cNvSpPr>
            <a:spLocks noGrp="1"/>
          </p:cNvSpPr>
          <p:nvPr>
            <p:ph type="title" hasCustomPrompt="1"/>
          </p:nvPr>
        </p:nvSpPr>
        <p:spPr>
          <a:xfrm>
            <a:off x="838200" y="1497613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presentation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13" y="3437905"/>
            <a:ext cx="9355138" cy="4707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914213" y="2966945"/>
            <a:ext cx="9431338" cy="470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Forename Surname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927707" y="6161213"/>
            <a:ext cx="3792538" cy="493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DD/MM/YY</a:t>
            </a:r>
            <a:endParaRPr lang="en-GB" dirty="0"/>
          </a:p>
        </p:txBody>
      </p:sp>
      <p:pic>
        <p:nvPicPr>
          <p:cNvPr id="35" name="Picture 34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855" y="6081308"/>
            <a:ext cx="2145174" cy="605942"/>
          </a:xfrm>
          <a:prstGeom prst="rect">
            <a:avLst/>
          </a:prstGeom>
        </p:spPr>
      </p:pic>
      <p:sp>
        <p:nvSpPr>
          <p:cNvPr id="36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914213" y="3939228"/>
            <a:ext cx="9355138" cy="4661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Directorate</a:t>
            </a:r>
          </a:p>
        </p:txBody>
      </p:sp>
      <p:sp>
        <p:nvSpPr>
          <p:cNvPr id="37" name="Text Placeholder 24"/>
          <p:cNvSpPr>
            <a:spLocks noGrp="1"/>
          </p:cNvSpPr>
          <p:nvPr>
            <p:ph type="body" sz="quarter" idx="14" hasCustomPrompt="1"/>
          </p:nvPr>
        </p:nvSpPr>
        <p:spPr>
          <a:xfrm>
            <a:off x="914213" y="4424176"/>
            <a:ext cx="9355138" cy="4632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420623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D18D513B-155C-49D1-A614-215EDD5316AF}"/>
              </a:ext>
            </a:extLst>
          </p:cNvPr>
          <p:cNvSpPr/>
          <p:nvPr userDrawn="1"/>
        </p:nvSpPr>
        <p:spPr>
          <a:xfrm>
            <a:off x="0" y="6149667"/>
            <a:ext cx="12192000" cy="719533"/>
          </a:xfrm>
          <a:prstGeom prst="rect">
            <a:avLst/>
          </a:prstGeom>
          <a:solidFill>
            <a:srgbClr val="880088"/>
          </a:solidFill>
          <a:ln w="3175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24292" tIns="24292" rIns="24292" bIns="2429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</a:defRPr>
            </a:pPr>
            <a:endParaRPr sz="1088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6319838"/>
            <a:ext cx="3540125" cy="430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Forename Surname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570" y="6300262"/>
            <a:ext cx="1501616" cy="424158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759524" y="2578354"/>
            <a:ext cx="10002837" cy="1627188"/>
          </a:xfrm>
        </p:spPr>
        <p:txBody>
          <a:bodyPr>
            <a:normAutofit/>
          </a:bodyPr>
          <a:lstStyle>
            <a:lvl1pPr marL="0" indent="0"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67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tai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D18D513B-155C-49D1-A614-215EDD5316AF}"/>
              </a:ext>
            </a:extLst>
          </p:cNvPr>
          <p:cNvSpPr/>
          <p:nvPr userDrawn="1"/>
        </p:nvSpPr>
        <p:spPr>
          <a:xfrm>
            <a:off x="0" y="6149667"/>
            <a:ext cx="12192000" cy="719533"/>
          </a:xfrm>
          <a:prstGeom prst="rect">
            <a:avLst/>
          </a:prstGeom>
          <a:solidFill>
            <a:srgbClr val="880088"/>
          </a:solidFill>
          <a:ln w="3175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24292" tIns="24292" rIns="24292" bIns="2429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</a:defRPr>
            </a:pPr>
            <a:endParaRPr sz="1088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6319838"/>
            <a:ext cx="3540125" cy="430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Forename Surname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570" y="6300262"/>
            <a:ext cx="1501616" cy="4241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5118" y="329267"/>
            <a:ext cx="10515600" cy="841166"/>
          </a:xfrm>
          <a:prstGeom prst="rect">
            <a:avLst/>
          </a:prstGeom>
        </p:spPr>
        <p:txBody>
          <a:bodyPr/>
          <a:lstStyle>
            <a:lvl1pPr>
              <a:defRPr sz="4000" b="1" u="sng" baseline="0">
                <a:uFill>
                  <a:solidFill>
                    <a:srgbClr val="660066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Use slides like this to give detail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4838" y="1490663"/>
            <a:ext cx="10515600" cy="40513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The heading is optional</a:t>
            </a:r>
          </a:p>
          <a:p>
            <a:pPr lvl="0"/>
            <a:r>
              <a:rPr lang="en-US" dirty="0"/>
              <a:t>Use 36pt or 30pt Arial for the main text</a:t>
            </a:r>
          </a:p>
          <a:p>
            <a:pPr lvl="0"/>
            <a:r>
              <a:rPr lang="en-US" dirty="0"/>
              <a:t>Keep bullet points short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5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>
            <a:extLst>
              <a:ext uri="{FF2B5EF4-FFF2-40B4-BE49-F238E27FC236}">
                <a16:creationId xmlns:a16="http://schemas.microsoft.com/office/drawing/2014/main" id="{D18D513B-155C-49D1-A614-215EDD5316AF}"/>
              </a:ext>
            </a:extLst>
          </p:cNvPr>
          <p:cNvSpPr/>
          <p:nvPr userDrawn="1"/>
        </p:nvSpPr>
        <p:spPr>
          <a:xfrm>
            <a:off x="0" y="6149667"/>
            <a:ext cx="12192000" cy="719533"/>
          </a:xfrm>
          <a:prstGeom prst="rect">
            <a:avLst/>
          </a:prstGeom>
          <a:solidFill>
            <a:srgbClr val="880088"/>
          </a:solidFill>
          <a:ln w="3175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24292" tIns="24292" rIns="24292" bIns="2429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</a:defRPr>
            </a:pPr>
            <a:endParaRPr sz="1088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6319838"/>
            <a:ext cx="3540125" cy="430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Forename Surname</a:t>
            </a:r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570" y="6300262"/>
            <a:ext cx="1501616" cy="424158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84886" y="1236994"/>
            <a:ext cx="5257546" cy="4827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dirty="0">
                <a:latin typeface="Arial"/>
                <a:ea typeface="ヒラギノ角ゴ Pro W3"/>
                <a:cs typeface="Arial"/>
              </a:rPr>
              <a:t>Place images and text side by side like this (with the image on the left or right of the text)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3600" dirty="0">
              <a:latin typeface="Arial"/>
              <a:ea typeface="ヒラギノ角ゴ Pro W3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dirty="0">
                <a:latin typeface="Arial"/>
                <a:ea typeface="ヒラギノ角ゴ Pro W3"/>
                <a:cs typeface="Arial"/>
              </a:rPr>
              <a:t>Drop shadow helps screenshots stand out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5934075" y="1236663"/>
            <a:ext cx="5661025" cy="4827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3741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>
            <a:extLst>
              <a:ext uri="{FF2B5EF4-FFF2-40B4-BE49-F238E27FC236}">
                <a16:creationId xmlns:a16="http://schemas.microsoft.com/office/drawing/2014/main" id="{D18D513B-155C-49D1-A614-215EDD5316AF}"/>
              </a:ext>
            </a:extLst>
          </p:cNvPr>
          <p:cNvSpPr/>
          <p:nvPr userDrawn="1"/>
        </p:nvSpPr>
        <p:spPr>
          <a:xfrm>
            <a:off x="0" y="6149667"/>
            <a:ext cx="12192000" cy="719533"/>
          </a:xfrm>
          <a:prstGeom prst="rect">
            <a:avLst/>
          </a:prstGeom>
          <a:solidFill>
            <a:srgbClr val="880088"/>
          </a:solidFill>
          <a:ln w="3175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24292" tIns="24292" rIns="24292" bIns="2429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</a:defRPr>
            </a:pPr>
            <a:endParaRPr sz="1088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6319838"/>
            <a:ext cx="3540125" cy="430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Forename Surname</a:t>
            </a:r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570" y="6300262"/>
            <a:ext cx="1501616" cy="424158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172454" y="1034843"/>
            <a:ext cx="5257546" cy="4827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dirty="0">
                <a:latin typeface="Arial"/>
                <a:ea typeface="ヒラギノ角ゴ Pro W3"/>
                <a:cs typeface="Arial"/>
              </a:rPr>
              <a:t>Place images and text side by side like this (with the image on the left or right of the text)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3600" dirty="0">
              <a:latin typeface="Arial"/>
              <a:ea typeface="ヒラギノ角ゴ Pro W3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dirty="0">
                <a:latin typeface="Arial"/>
                <a:ea typeface="ヒラギノ角ゴ Pro W3"/>
                <a:cs typeface="Arial"/>
              </a:rPr>
              <a:t>Drop shadow helps screenshots stand out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246507" y="1044639"/>
            <a:ext cx="5661025" cy="4827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79918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220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BD18-0C0F-4F06-820F-A770588323B6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3511-B63E-46C6-8A90-FE08F07B4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8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654" r:id="rId2"/>
    <p:sldLayoutId id="2147483660" r:id="rId3"/>
    <p:sldLayoutId id="2147483652" r:id="rId4"/>
    <p:sldLayoutId id="2147483661" r:id="rId5"/>
    <p:sldLayoutId id="214748373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>
            <a:extLst>
              <a:ext uri="{FF2B5EF4-FFF2-40B4-BE49-F238E27FC236}">
                <a16:creationId xmlns:a16="http://schemas.microsoft.com/office/drawing/2014/main" id="{36FAA9E6-66CA-4EB3-977C-D5DD086BAB0B}"/>
              </a:ext>
            </a:extLst>
          </p:cNvPr>
          <p:cNvSpPr/>
          <p:nvPr/>
        </p:nvSpPr>
        <p:spPr>
          <a:xfrm>
            <a:off x="0" y="0"/>
            <a:ext cx="12192000" cy="6858665"/>
          </a:xfrm>
          <a:prstGeom prst="rect">
            <a:avLst/>
          </a:prstGeom>
          <a:solidFill>
            <a:srgbClr val="880088"/>
          </a:solidFill>
          <a:ln w="3175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24292" tIns="24292" rIns="24292" bIns="2429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</a:defRPr>
            </a:pPr>
            <a:endParaRPr sz="1088" dirty="0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6" name="I’m here because I care about:…"/>
          <p:cNvSpPr txBox="1"/>
          <p:nvPr/>
        </p:nvSpPr>
        <p:spPr>
          <a:xfrm>
            <a:off x="665051" y="1492066"/>
            <a:ext cx="10539167" cy="972388"/>
          </a:xfrm>
          <a:prstGeom prst="rect">
            <a:avLst/>
          </a:prstGeom>
          <a:ln w="3175">
            <a:miter lim="400000"/>
          </a:ln>
        </p:spPr>
        <p:txBody>
          <a:bodyPr wrap="square" lIns="24292" tIns="24292" rIns="24292" bIns="24292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6000" b="1" dirty="0">
              <a:solidFill>
                <a:schemeClr val="bg1"/>
              </a:solidFill>
              <a:latin typeface="Arial"/>
              <a:ea typeface="ヒラギノ角ゴ Pro W3" charset="-128"/>
              <a:cs typeface="Aria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873674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2514" y="1306742"/>
            <a:ext cx="1136468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4000" b="1" dirty="0">
                <a:solidFill>
                  <a:schemeClr val="bg1"/>
                </a:solidFill>
                <a:latin typeface="Arial"/>
                <a:ea typeface="ヒラギノ角ゴ Pro W3" charset="-128"/>
                <a:cs typeface="Arial"/>
              </a:rPr>
              <a:t>An Introduction to the Healthy Relationships Advisory Forum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3000" b="1" dirty="0">
              <a:solidFill>
                <a:schemeClr val="bg1"/>
              </a:solidFill>
              <a:latin typeface="Arial"/>
              <a:ea typeface="ヒラギノ角ゴ Pro W3" charset="-128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000" b="1" dirty="0">
                <a:solidFill>
                  <a:schemeClr val="bg1"/>
                </a:solidFill>
                <a:latin typeface="Arial"/>
                <a:ea typeface="ヒラギノ角ゴ Pro W3" charset="-128"/>
                <a:cs typeface="Arial"/>
              </a:rPr>
              <a:t>Cath Bennett					Fozia Drysdale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000" dirty="0">
                <a:solidFill>
                  <a:schemeClr val="bg1"/>
                </a:solidFill>
                <a:latin typeface="Arial"/>
                <a:ea typeface="ヒラギノ角ゴ Pro W3" charset="-128"/>
                <a:cs typeface="Arial"/>
              </a:rPr>
              <a:t>Education Safeguarding Lead		Practice Manager FJC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000" dirty="0">
                <a:solidFill>
                  <a:schemeClr val="bg1"/>
                </a:solidFill>
                <a:latin typeface="Arial"/>
                <a:ea typeface="ヒラギノ角ゴ Pro W3" charset="-128"/>
                <a:cs typeface="Arial"/>
              </a:rPr>
              <a:t>07729623489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3000" dirty="0">
              <a:solidFill>
                <a:schemeClr val="bg1"/>
              </a:solidFill>
              <a:latin typeface="Arial"/>
              <a:ea typeface="ヒラギノ角ゴ Pro W3" charset="-128"/>
              <a:cs typeface="Arial"/>
            </a:endParaRPr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855" y="6081308"/>
            <a:ext cx="2145174" cy="60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55152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73004D7-40E9-5034-6A12-92E43ADEF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683702"/>
              </p:ext>
            </p:extLst>
          </p:nvPr>
        </p:nvGraphicFramePr>
        <p:xfrm>
          <a:off x="365578" y="877851"/>
          <a:ext cx="11460844" cy="4150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9464">
                  <a:extLst>
                    <a:ext uri="{9D8B030D-6E8A-4147-A177-3AD203B41FA5}">
                      <a16:colId xmlns:a16="http://schemas.microsoft.com/office/drawing/2014/main" val="1601448454"/>
                    </a:ext>
                  </a:extLst>
                </a:gridCol>
                <a:gridCol w="3820690">
                  <a:extLst>
                    <a:ext uri="{9D8B030D-6E8A-4147-A177-3AD203B41FA5}">
                      <a16:colId xmlns:a16="http://schemas.microsoft.com/office/drawing/2014/main" val="432183327"/>
                    </a:ext>
                  </a:extLst>
                </a:gridCol>
                <a:gridCol w="3820690">
                  <a:extLst>
                    <a:ext uri="{9D8B030D-6E8A-4147-A177-3AD203B41FA5}">
                      <a16:colId xmlns:a16="http://schemas.microsoft.com/office/drawing/2014/main" val="2832164298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Referral Deadline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Triage Meeting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CB and FD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Meeting Date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0684793"/>
                  </a:ext>
                </a:extLst>
              </a:tr>
              <a:tr h="656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Fri 3.3.2023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Mon 6.3.2023 @FJC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Mon 13.3.2023 Via Teams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847684"/>
                  </a:ext>
                </a:extLst>
              </a:tr>
              <a:tr h="656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Fri 31.3.2023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Mon 3.4.2023 @FJC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Tues 18.4.2023 Via Teams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3817505"/>
                  </a:ext>
                </a:extLst>
              </a:tr>
              <a:tr h="656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Mon 1.5.2023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Tue 2.5.2023 @FJC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Mon 8.5.2023 Via Teams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2622792"/>
                  </a:ext>
                </a:extLst>
              </a:tr>
              <a:tr h="656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Fri 2.6.2023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Mon 5.6.2023 @FJC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Mon 12.6.2023 Via Teams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986036"/>
                  </a:ext>
                </a:extLst>
              </a:tr>
              <a:tr h="656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Fri 30.6.2023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Mon 3.7.2023 @FJC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Mon 10.7.2023 Via Teams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0676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163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E559D998-AB6C-46E1-B394-118E9A1E2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3418F90E-8A65-673D-E2F3-69E9373F06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" b="-1"/>
          <a:stretch/>
        </p:blipFill>
        <p:spPr>
          <a:xfrm>
            <a:off x="20" y="10"/>
            <a:ext cx="12191980" cy="6865943"/>
          </a:xfrm>
          <a:custGeom>
            <a:avLst/>
            <a:gdLst/>
            <a:ahLst/>
            <a:cxnLst/>
            <a:rect l="l" t="t" r="r" b="b"/>
            <a:pathLst>
              <a:path w="12192000" h="6857681">
                <a:moveTo>
                  <a:pt x="0" y="0"/>
                </a:moveTo>
                <a:lnTo>
                  <a:pt x="6033794" y="0"/>
                </a:lnTo>
                <a:lnTo>
                  <a:pt x="6104632" y="17448"/>
                </a:lnTo>
                <a:cubicBezTo>
                  <a:pt x="6167597" y="23966"/>
                  <a:pt x="6148747" y="27214"/>
                  <a:pt x="6198111" y="26888"/>
                </a:cubicBezTo>
                <a:cubicBezTo>
                  <a:pt x="6203032" y="26525"/>
                  <a:pt x="6212450" y="35708"/>
                  <a:pt x="6231511" y="33431"/>
                </a:cubicBezTo>
                <a:cubicBezTo>
                  <a:pt x="6261681" y="37362"/>
                  <a:pt x="6245025" y="48416"/>
                  <a:pt x="6283668" y="52056"/>
                </a:cubicBezTo>
                <a:cubicBezTo>
                  <a:pt x="6280095" y="55478"/>
                  <a:pt x="6317954" y="53783"/>
                  <a:pt x="6321602" y="65933"/>
                </a:cubicBezTo>
                <a:cubicBezTo>
                  <a:pt x="6338020" y="69803"/>
                  <a:pt x="6363241" y="73066"/>
                  <a:pt x="6382175" y="75274"/>
                </a:cubicBezTo>
                <a:cubicBezTo>
                  <a:pt x="6410543" y="81224"/>
                  <a:pt x="6424665" y="87641"/>
                  <a:pt x="6428857" y="91880"/>
                </a:cubicBezTo>
                <a:cubicBezTo>
                  <a:pt x="6457257" y="98611"/>
                  <a:pt x="6454186" y="99822"/>
                  <a:pt x="6491478" y="114104"/>
                </a:cubicBezTo>
                <a:cubicBezTo>
                  <a:pt x="6513363" y="108974"/>
                  <a:pt x="6532168" y="120070"/>
                  <a:pt x="6541328" y="130204"/>
                </a:cubicBezTo>
                <a:cubicBezTo>
                  <a:pt x="6566101" y="139804"/>
                  <a:pt x="6619910" y="162727"/>
                  <a:pt x="6655300" y="165762"/>
                </a:cubicBezTo>
                <a:cubicBezTo>
                  <a:pt x="6709422" y="165032"/>
                  <a:pt x="6694278" y="176304"/>
                  <a:pt x="6718357" y="184874"/>
                </a:cubicBezTo>
                <a:cubicBezTo>
                  <a:pt x="6737101" y="195527"/>
                  <a:pt x="6734493" y="186329"/>
                  <a:pt x="6754054" y="199796"/>
                </a:cubicBezTo>
                <a:lnTo>
                  <a:pt x="6790284" y="215417"/>
                </a:lnTo>
                <a:lnTo>
                  <a:pt x="6833979" y="239878"/>
                </a:lnTo>
                <a:lnTo>
                  <a:pt x="6843981" y="246602"/>
                </a:lnTo>
                <a:cubicBezTo>
                  <a:pt x="6849111" y="246626"/>
                  <a:pt x="6852366" y="247045"/>
                  <a:pt x="6854445" y="247782"/>
                </a:cubicBezTo>
                <a:cubicBezTo>
                  <a:pt x="6854496" y="247881"/>
                  <a:pt x="6854549" y="247980"/>
                  <a:pt x="6854600" y="248079"/>
                </a:cubicBezTo>
                <a:lnTo>
                  <a:pt x="6869364" y="251040"/>
                </a:lnTo>
                <a:cubicBezTo>
                  <a:pt x="6886479" y="251404"/>
                  <a:pt x="6920818" y="277370"/>
                  <a:pt x="6937072" y="276678"/>
                </a:cubicBezTo>
                <a:cubicBezTo>
                  <a:pt x="6944247" y="293133"/>
                  <a:pt x="6941053" y="265766"/>
                  <a:pt x="6968404" y="280704"/>
                </a:cubicBezTo>
                <a:cubicBezTo>
                  <a:pt x="6980596" y="282696"/>
                  <a:pt x="6985722" y="284716"/>
                  <a:pt x="6995938" y="286247"/>
                </a:cubicBezTo>
                <a:cubicBezTo>
                  <a:pt x="6996079" y="286667"/>
                  <a:pt x="7029560" y="289467"/>
                  <a:pt x="7029701" y="289887"/>
                </a:cubicBezTo>
                <a:lnTo>
                  <a:pt x="7054104" y="293980"/>
                </a:lnTo>
                <a:lnTo>
                  <a:pt x="7059678" y="296051"/>
                </a:lnTo>
                <a:lnTo>
                  <a:pt x="7092167" y="292851"/>
                </a:lnTo>
                <a:lnTo>
                  <a:pt x="7108387" y="292672"/>
                </a:lnTo>
                <a:lnTo>
                  <a:pt x="7114139" y="289579"/>
                </a:lnTo>
                <a:cubicBezTo>
                  <a:pt x="7119705" y="287930"/>
                  <a:pt x="7126840" y="287741"/>
                  <a:pt x="7137488" y="290860"/>
                </a:cubicBezTo>
                <a:lnTo>
                  <a:pt x="7139729" y="292153"/>
                </a:lnTo>
                <a:lnTo>
                  <a:pt x="7172532" y="286561"/>
                </a:lnTo>
                <a:cubicBezTo>
                  <a:pt x="7179544" y="284784"/>
                  <a:pt x="7207552" y="294171"/>
                  <a:pt x="7213458" y="290616"/>
                </a:cubicBezTo>
                <a:cubicBezTo>
                  <a:pt x="7269364" y="295457"/>
                  <a:pt x="7303569" y="278925"/>
                  <a:pt x="7371827" y="290351"/>
                </a:cubicBezTo>
                <a:cubicBezTo>
                  <a:pt x="7417519" y="294938"/>
                  <a:pt x="7443196" y="294841"/>
                  <a:pt x="7472683" y="298450"/>
                </a:cubicBezTo>
                <a:cubicBezTo>
                  <a:pt x="7502170" y="302059"/>
                  <a:pt x="7529752" y="308462"/>
                  <a:pt x="7548749" y="312007"/>
                </a:cubicBezTo>
                <a:cubicBezTo>
                  <a:pt x="7567746" y="315552"/>
                  <a:pt x="7562619" y="317217"/>
                  <a:pt x="7586664" y="319723"/>
                </a:cubicBezTo>
                <a:cubicBezTo>
                  <a:pt x="7610709" y="322229"/>
                  <a:pt x="7669675" y="320322"/>
                  <a:pt x="7693021" y="327043"/>
                </a:cubicBezTo>
                <a:cubicBezTo>
                  <a:pt x="7718238" y="326359"/>
                  <a:pt x="7721537" y="337391"/>
                  <a:pt x="7735314" y="336075"/>
                </a:cubicBezTo>
                <a:cubicBezTo>
                  <a:pt x="7806549" y="352546"/>
                  <a:pt x="7865892" y="349618"/>
                  <a:pt x="7952583" y="346950"/>
                </a:cubicBezTo>
                <a:cubicBezTo>
                  <a:pt x="8009730" y="351831"/>
                  <a:pt x="8008698" y="354607"/>
                  <a:pt x="8033745" y="357420"/>
                </a:cubicBezTo>
                <a:cubicBezTo>
                  <a:pt x="8041390" y="360247"/>
                  <a:pt x="8045181" y="350414"/>
                  <a:pt x="8052068" y="354306"/>
                </a:cubicBezTo>
                <a:lnTo>
                  <a:pt x="8087434" y="359505"/>
                </a:lnTo>
                <a:lnTo>
                  <a:pt x="8113399" y="369645"/>
                </a:lnTo>
                <a:lnTo>
                  <a:pt x="8137804" y="376078"/>
                </a:lnTo>
                <a:lnTo>
                  <a:pt x="8167138" y="378809"/>
                </a:lnTo>
                <a:cubicBezTo>
                  <a:pt x="8176124" y="381225"/>
                  <a:pt x="8176713" y="389019"/>
                  <a:pt x="8188557" y="388892"/>
                </a:cubicBezTo>
                <a:cubicBezTo>
                  <a:pt x="8224517" y="394064"/>
                  <a:pt x="8289287" y="398547"/>
                  <a:pt x="8338182" y="404244"/>
                </a:cubicBezTo>
                <a:cubicBezTo>
                  <a:pt x="8362404" y="400849"/>
                  <a:pt x="8397142" y="407351"/>
                  <a:pt x="8407187" y="417040"/>
                </a:cubicBezTo>
                <a:cubicBezTo>
                  <a:pt x="8419182" y="419735"/>
                  <a:pt x="8448098" y="419784"/>
                  <a:pt x="8459765" y="417876"/>
                </a:cubicBezTo>
                <a:cubicBezTo>
                  <a:pt x="8470121" y="418155"/>
                  <a:pt x="8471999" y="421843"/>
                  <a:pt x="8485759" y="423277"/>
                </a:cubicBezTo>
                <a:cubicBezTo>
                  <a:pt x="8500778" y="426656"/>
                  <a:pt x="8533354" y="442668"/>
                  <a:pt x="8547497" y="447675"/>
                </a:cubicBezTo>
                <a:cubicBezTo>
                  <a:pt x="8561640" y="452682"/>
                  <a:pt x="8547256" y="447497"/>
                  <a:pt x="8570615" y="453317"/>
                </a:cubicBezTo>
                <a:cubicBezTo>
                  <a:pt x="8578949" y="455301"/>
                  <a:pt x="8577204" y="463036"/>
                  <a:pt x="8595122" y="466725"/>
                </a:cubicBezTo>
                <a:cubicBezTo>
                  <a:pt x="8613041" y="470415"/>
                  <a:pt x="8653176" y="474680"/>
                  <a:pt x="8678126" y="475454"/>
                </a:cubicBezTo>
                <a:cubicBezTo>
                  <a:pt x="8706000" y="462935"/>
                  <a:pt x="8696233" y="479979"/>
                  <a:pt x="8747203" y="464224"/>
                </a:cubicBezTo>
                <a:cubicBezTo>
                  <a:pt x="8748514" y="466239"/>
                  <a:pt x="8769343" y="465372"/>
                  <a:pt x="8790692" y="466720"/>
                </a:cubicBezTo>
                <a:cubicBezTo>
                  <a:pt x="8812041" y="468068"/>
                  <a:pt x="8857501" y="479363"/>
                  <a:pt x="8875298" y="472310"/>
                </a:cubicBezTo>
                <a:lnTo>
                  <a:pt x="9032306" y="471571"/>
                </a:lnTo>
                <a:lnTo>
                  <a:pt x="9122435" y="483407"/>
                </a:lnTo>
                <a:cubicBezTo>
                  <a:pt x="9153775" y="485302"/>
                  <a:pt x="9159039" y="493942"/>
                  <a:pt x="9179171" y="490552"/>
                </a:cubicBezTo>
                <a:cubicBezTo>
                  <a:pt x="9213108" y="492737"/>
                  <a:pt x="9191622" y="508779"/>
                  <a:pt x="9230778" y="495862"/>
                </a:cubicBezTo>
                <a:cubicBezTo>
                  <a:pt x="9220076" y="509598"/>
                  <a:pt x="9249178" y="492136"/>
                  <a:pt x="9269314" y="503195"/>
                </a:cubicBezTo>
                <a:cubicBezTo>
                  <a:pt x="9297556" y="495041"/>
                  <a:pt x="9326591" y="505312"/>
                  <a:pt x="9343734" y="506508"/>
                </a:cubicBezTo>
                <a:cubicBezTo>
                  <a:pt x="9360877" y="507704"/>
                  <a:pt x="9347612" y="511465"/>
                  <a:pt x="9372172" y="510372"/>
                </a:cubicBezTo>
                <a:lnTo>
                  <a:pt x="9406856" y="515908"/>
                </a:lnTo>
                <a:cubicBezTo>
                  <a:pt x="9405045" y="511337"/>
                  <a:pt x="9410063" y="512684"/>
                  <a:pt x="9423824" y="513399"/>
                </a:cubicBezTo>
                <a:lnTo>
                  <a:pt x="9460782" y="509325"/>
                </a:lnTo>
                <a:lnTo>
                  <a:pt x="9486144" y="513434"/>
                </a:lnTo>
                <a:cubicBezTo>
                  <a:pt x="9489544" y="513295"/>
                  <a:pt x="9513720" y="508821"/>
                  <a:pt x="9513235" y="505310"/>
                </a:cubicBezTo>
                <a:cubicBezTo>
                  <a:pt x="9539685" y="520038"/>
                  <a:pt x="9542332" y="510786"/>
                  <a:pt x="9569455" y="507032"/>
                </a:cubicBezTo>
                <a:cubicBezTo>
                  <a:pt x="9592710" y="508415"/>
                  <a:pt x="9572665" y="508880"/>
                  <a:pt x="9628861" y="510620"/>
                </a:cubicBezTo>
                <a:cubicBezTo>
                  <a:pt x="9650737" y="526789"/>
                  <a:pt x="9635011" y="498901"/>
                  <a:pt x="9677951" y="521543"/>
                </a:cubicBezTo>
                <a:cubicBezTo>
                  <a:pt x="9680053" y="519778"/>
                  <a:pt x="9706563" y="521397"/>
                  <a:pt x="9720438" y="523172"/>
                </a:cubicBezTo>
                <a:cubicBezTo>
                  <a:pt x="9734313" y="524947"/>
                  <a:pt x="9746849" y="522784"/>
                  <a:pt x="9761204" y="532196"/>
                </a:cubicBezTo>
                <a:cubicBezTo>
                  <a:pt x="9771692" y="535091"/>
                  <a:pt x="9752949" y="530854"/>
                  <a:pt x="9785747" y="535781"/>
                </a:cubicBezTo>
                <a:cubicBezTo>
                  <a:pt x="9818545" y="540708"/>
                  <a:pt x="9925449" y="557390"/>
                  <a:pt x="9957993" y="561756"/>
                </a:cubicBezTo>
                <a:cubicBezTo>
                  <a:pt x="9990537" y="566122"/>
                  <a:pt x="9967648" y="568686"/>
                  <a:pt x="9981009" y="569119"/>
                </a:cubicBezTo>
                <a:cubicBezTo>
                  <a:pt x="9994370" y="569552"/>
                  <a:pt x="10023139" y="562486"/>
                  <a:pt x="10038159" y="564356"/>
                </a:cubicBezTo>
                <a:cubicBezTo>
                  <a:pt x="10057015" y="566262"/>
                  <a:pt x="10059811" y="573563"/>
                  <a:pt x="10071129" y="573194"/>
                </a:cubicBezTo>
                <a:cubicBezTo>
                  <a:pt x="10081593" y="562977"/>
                  <a:pt x="10092704" y="563090"/>
                  <a:pt x="10110830" y="569286"/>
                </a:cubicBezTo>
                <a:cubicBezTo>
                  <a:pt x="10144643" y="572070"/>
                  <a:pt x="10144670" y="561560"/>
                  <a:pt x="10177323" y="563075"/>
                </a:cubicBezTo>
                <a:cubicBezTo>
                  <a:pt x="10191652" y="562496"/>
                  <a:pt x="10199318" y="565790"/>
                  <a:pt x="10223224" y="562516"/>
                </a:cubicBezTo>
                <a:cubicBezTo>
                  <a:pt x="10240245" y="563214"/>
                  <a:pt x="10274444" y="564970"/>
                  <a:pt x="10297489" y="554688"/>
                </a:cubicBezTo>
                <a:cubicBezTo>
                  <a:pt x="10322484" y="553379"/>
                  <a:pt x="10304332" y="552915"/>
                  <a:pt x="10331612" y="555505"/>
                </a:cubicBezTo>
                <a:cubicBezTo>
                  <a:pt x="10364938" y="556023"/>
                  <a:pt x="10378810" y="549792"/>
                  <a:pt x="10398068" y="551274"/>
                </a:cubicBezTo>
                <a:cubicBezTo>
                  <a:pt x="10410608" y="547019"/>
                  <a:pt x="10396406" y="552090"/>
                  <a:pt x="10444604" y="546749"/>
                </a:cubicBezTo>
                <a:cubicBezTo>
                  <a:pt x="10463706" y="556208"/>
                  <a:pt x="10480046" y="543272"/>
                  <a:pt x="10496391" y="545310"/>
                </a:cubicBezTo>
                <a:cubicBezTo>
                  <a:pt x="10522313" y="544276"/>
                  <a:pt x="10586025" y="544389"/>
                  <a:pt x="10609659" y="542925"/>
                </a:cubicBezTo>
                <a:cubicBezTo>
                  <a:pt x="10633293" y="541461"/>
                  <a:pt x="10608137" y="539280"/>
                  <a:pt x="10638198" y="536528"/>
                </a:cubicBezTo>
                <a:cubicBezTo>
                  <a:pt x="10693566" y="548777"/>
                  <a:pt x="10724464" y="526732"/>
                  <a:pt x="10780502" y="524034"/>
                </a:cubicBezTo>
                <a:cubicBezTo>
                  <a:pt x="10814519" y="506962"/>
                  <a:pt x="10838626" y="524696"/>
                  <a:pt x="10875821" y="511631"/>
                </a:cubicBezTo>
                <a:cubicBezTo>
                  <a:pt x="10900992" y="507636"/>
                  <a:pt x="10904648" y="511453"/>
                  <a:pt x="10918825" y="509588"/>
                </a:cubicBezTo>
                <a:cubicBezTo>
                  <a:pt x="10933002" y="507723"/>
                  <a:pt x="10948992" y="503227"/>
                  <a:pt x="10960884" y="500440"/>
                </a:cubicBezTo>
                <a:cubicBezTo>
                  <a:pt x="10967249" y="504078"/>
                  <a:pt x="11016720" y="497668"/>
                  <a:pt x="11015578" y="492864"/>
                </a:cubicBezTo>
                <a:cubicBezTo>
                  <a:pt x="11022928" y="494510"/>
                  <a:pt x="11043247" y="500882"/>
                  <a:pt x="11045541" y="493276"/>
                </a:cubicBezTo>
                <a:cubicBezTo>
                  <a:pt x="11083069" y="493195"/>
                  <a:pt x="11104152" y="492128"/>
                  <a:pt x="11136980" y="502266"/>
                </a:cubicBezTo>
                <a:cubicBezTo>
                  <a:pt x="11160311" y="506043"/>
                  <a:pt x="11144016" y="504016"/>
                  <a:pt x="11158537" y="506413"/>
                </a:cubicBezTo>
                <a:cubicBezTo>
                  <a:pt x="11173058" y="508810"/>
                  <a:pt x="11197248" y="504516"/>
                  <a:pt x="11220930" y="503946"/>
                </a:cubicBezTo>
                <a:cubicBezTo>
                  <a:pt x="11244941" y="504078"/>
                  <a:pt x="11272916" y="508160"/>
                  <a:pt x="11290697" y="509588"/>
                </a:cubicBezTo>
                <a:cubicBezTo>
                  <a:pt x="11308478" y="511016"/>
                  <a:pt x="11312720" y="510673"/>
                  <a:pt x="11327615" y="512515"/>
                </a:cubicBezTo>
                <a:cubicBezTo>
                  <a:pt x="11352471" y="509065"/>
                  <a:pt x="11373358" y="510883"/>
                  <a:pt x="11391973" y="518258"/>
                </a:cubicBezTo>
                <a:cubicBezTo>
                  <a:pt x="11406458" y="520151"/>
                  <a:pt x="11399034" y="524460"/>
                  <a:pt x="11409760" y="526257"/>
                </a:cubicBezTo>
                <a:cubicBezTo>
                  <a:pt x="11420486" y="528054"/>
                  <a:pt x="11427325" y="519930"/>
                  <a:pt x="11456330" y="521896"/>
                </a:cubicBezTo>
                <a:cubicBezTo>
                  <a:pt x="11466649" y="522293"/>
                  <a:pt x="11466304" y="529914"/>
                  <a:pt x="11488341" y="531019"/>
                </a:cubicBezTo>
                <a:cubicBezTo>
                  <a:pt x="11510378" y="532124"/>
                  <a:pt x="11598983" y="536881"/>
                  <a:pt x="11631415" y="538053"/>
                </a:cubicBezTo>
                <a:cubicBezTo>
                  <a:pt x="11663847" y="539225"/>
                  <a:pt x="11650717" y="536007"/>
                  <a:pt x="11666264" y="535672"/>
                </a:cubicBezTo>
                <a:cubicBezTo>
                  <a:pt x="11681811" y="535337"/>
                  <a:pt x="11700204" y="526934"/>
                  <a:pt x="11724698" y="536041"/>
                </a:cubicBezTo>
                <a:cubicBezTo>
                  <a:pt x="11743020" y="531196"/>
                  <a:pt x="11743491" y="542315"/>
                  <a:pt x="11763807" y="545183"/>
                </a:cubicBezTo>
                <a:cubicBezTo>
                  <a:pt x="11775016" y="549241"/>
                  <a:pt x="11789046" y="548064"/>
                  <a:pt x="11798300" y="550863"/>
                </a:cubicBezTo>
                <a:cubicBezTo>
                  <a:pt x="11807554" y="553662"/>
                  <a:pt x="11814870" y="554166"/>
                  <a:pt x="11821716" y="557213"/>
                </a:cubicBezTo>
                <a:cubicBezTo>
                  <a:pt x="11828562" y="560260"/>
                  <a:pt x="11830643" y="566367"/>
                  <a:pt x="11839374" y="569145"/>
                </a:cubicBezTo>
                <a:cubicBezTo>
                  <a:pt x="11848105" y="571923"/>
                  <a:pt x="11861759" y="576813"/>
                  <a:pt x="11871722" y="578644"/>
                </a:cubicBezTo>
                <a:cubicBezTo>
                  <a:pt x="11881685" y="580475"/>
                  <a:pt x="11880173" y="577641"/>
                  <a:pt x="11899154" y="580133"/>
                </a:cubicBezTo>
                <a:cubicBezTo>
                  <a:pt x="11930093" y="585454"/>
                  <a:pt x="11957956" y="589309"/>
                  <a:pt x="11992753" y="588833"/>
                </a:cubicBezTo>
                <a:cubicBezTo>
                  <a:pt x="11999276" y="598540"/>
                  <a:pt x="12009663" y="594134"/>
                  <a:pt x="12023554" y="588997"/>
                </a:cubicBezTo>
                <a:cubicBezTo>
                  <a:pt x="12049522" y="596077"/>
                  <a:pt x="12093380" y="601562"/>
                  <a:pt x="12137802" y="617391"/>
                </a:cubicBezTo>
                <a:cubicBezTo>
                  <a:pt x="12156710" y="627093"/>
                  <a:pt x="12160884" y="628759"/>
                  <a:pt x="12174434" y="631430"/>
                </a:cubicBezTo>
                <a:lnTo>
                  <a:pt x="12192000" y="634770"/>
                </a:lnTo>
                <a:lnTo>
                  <a:pt x="12192000" y="6857681"/>
                </a:lnTo>
                <a:lnTo>
                  <a:pt x="9979612" y="6857681"/>
                </a:lnTo>
                <a:lnTo>
                  <a:pt x="9971269" y="6854457"/>
                </a:lnTo>
                <a:cubicBezTo>
                  <a:pt x="9959912" y="6851181"/>
                  <a:pt x="9949163" y="6849764"/>
                  <a:pt x="9939502" y="6851921"/>
                </a:cubicBezTo>
                <a:cubicBezTo>
                  <a:pt x="9891606" y="6835635"/>
                  <a:pt x="9864404" y="6844006"/>
                  <a:pt x="9834453" y="6832151"/>
                </a:cubicBezTo>
                <a:cubicBezTo>
                  <a:pt x="9804501" y="6820296"/>
                  <a:pt x="9801374" y="6798259"/>
                  <a:pt x="9759795" y="6780787"/>
                </a:cubicBezTo>
                <a:cubicBezTo>
                  <a:pt x="9718217" y="6763314"/>
                  <a:pt x="9629817" y="6740362"/>
                  <a:pt x="9584980" y="6727313"/>
                </a:cubicBezTo>
                <a:cubicBezTo>
                  <a:pt x="9546420" y="6722010"/>
                  <a:pt x="9530408" y="6725469"/>
                  <a:pt x="9490770" y="6702489"/>
                </a:cubicBezTo>
                <a:cubicBezTo>
                  <a:pt x="9443320" y="6701025"/>
                  <a:pt x="9424336" y="6690023"/>
                  <a:pt x="9380405" y="6676541"/>
                </a:cubicBezTo>
                <a:cubicBezTo>
                  <a:pt x="9335978" y="6675243"/>
                  <a:pt x="9297645" y="6680915"/>
                  <a:pt x="9259939" y="6674414"/>
                </a:cubicBezTo>
                <a:cubicBezTo>
                  <a:pt x="9244772" y="6679394"/>
                  <a:pt x="9230416" y="6681084"/>
                  <a:pt x="9216296" y="6672209"/>
                </a:cubicBezTo>
                <a:cubicBezTo>
                  <a:pt x="9174886" y="6673387"/>
                  <a:pt x="9165078" y="6684906"/>
                  <a:pt x="9138624" y="6674601"/>
                </a:cubicBezTo>
                <a:cubicBezTo>
                  <a:pt x="9108454" y="6672027"/>
                  <a:pt x="9060163" y="6657862"/>
                  <a:pt x="9035273" y="6656766"/>
                </a:cubicBezTo>
                <a:cubicBezTo>
                  <a:pt x="9043993" y="6670577"/>
                  <a:pt x="8988276" y="6655711"/>
                  <a:pt x="8989286" y="6668016"/>
                </a:cubicBezTo>
                <a:cubicBezTo>
                  <a:pt x="8965548" y="6651220"/>
                  <a:pt x="8960144" y="6673151"/>
                  <a:pt x="8932387" y="6668707"/>
                </a:cubicBezTo>
                <a:cubicBezTo>
                  <a:pt x="8918435" y="6662528"/>
                  <a:pt x="8909159" y="6661716"/>
                  <a:pt x="8898375" y="6669282"/>
                </a:cubicBezTo>
                <a:cubicBezTo>
                  <a:pt x="8833747" y="6639096"/>
                  <a:pt x="8863155" y="6669089"/>
                  <a:pt x="8806495" y="6658618"/>
                </a:cubicBezTo>
                <a:cubicBezTo>
                  <a:pt x="8757168" y="6647242"/>
                  <a:pt x="8702613" y="6640665"/>
                  <a:pt x="8650927" y="6611139"/>
                </a:cubicBezTo>
                <a:cubicBezTo>
                  <a:pt x="8640770" y="6602610"/>
                  <a:pt x="8619775" y="6599998"/>
                  <a:pt x="8604033" y="6605300"/>
                </a:cubicBezTo>
                <a:cubicBezTo>
                  <a:pt x="8601324" y="6606213"/>
                  <a:pt x="8598878" y="6607331"/>
                  <a:pt x="8596767" y="6608618"/>
                </a:cubicBezTo>
                <a:cubicBezTo>
                  <a:pt x="8565299" y="6587556"/>
                  <a:pt x="8548876" y="6598771"/>
                  <a:pt x="8533762" y="6584302"/>
                </a:cubicBezTo>
                <a:cubicBezTo>
                  <a:pt x="8487059" y="6579247"/>
                  <a:pt x="8451683" y="6594395"/>
                  <a:pt x="8437660" y="6581725"/>
                </a:cubicBezTo>
                <a:cubicBezTo>
                  <a:pt x="8414209" y="6582991"/>
                  <a:pt x="8383722" y="6598678"/>
                  <a:pt x="8364494" y="6585073"/>
                </a:cubicBezTo>
                <a:cubicBezTo>
                  <a:pt x="8363342" y="6596536"/>
                  <a:pt x="8336540" y="6576888"/>
                  <a:pt x="8323751" y="6584665"/>
                </a:cubicBezTo>
                <a:cubicBezTo>
                  <a:pt x="8314841" y="6591411"/>
                  <a:pt x="8304634" y="6587022"/>
                  <a:pt x="8293791" y="6586903"/>
                </a:cubicBezTo>
                <a:cubicBezTo>
                  <a:pt x="8280721" y="6592424"/>
                  <a:pt x="8232642" y="6585021"/>
                  <a:pt x="8219223" y="6578961"/>
                </a:cubicBezTo>
                <a:cubicBezTo>
                  <a:pt x="8185638" y="6557431"/>
                  <a:pt x="8123924" y="6576522"/>
                  <a:pt x="8096330" y="6560092"/>
                </a:cubicBezTo>
                <a:cubicBezTo>
                  <a:pt x="8087121" y="6557869"/>
                  <a:pt x="8078422" y="6557144"/>
                  <a:pt x="8070086" y="6557355"/>
                </a:cubicBezTo>
                <a:lnTo>
                  <a:pt x="8047207" y="6560092"/>
                </a:lnTo>
                <a:lnTo>
                  <a:pt x="8041620" y="6565163"/>
                </a:lnTo>
                <a:lnTo>
                  <a:pt x="8027134" y="6564473"/>
                </a:lnTo>
                <a:lnTo>
                  <a:pt x="8023214" y="6565355"/>
                </a:lnTo>
                <a:cubicBezTo>
                  <a:pt x="8015729" y="6567060"/>
                  <a:pt x="8008307" y="6568574"/>
                  <a:pt x="8000801" y="6569339"/>
                </a:cubicBezTo>
                <a:cubicBezTo>
                  <a:pt x="8005606" y="6544751"/>
                  <a:pt x="7937754" y="6571777"/>
                  <a:pt x="7954618" y="6551428"/>
                </a:cubicBezTo>
                <a:cubicBezTo>
                  <a:pt x="7914215" y="6551344"/>
                  <a:pt x="7940865" y="6531998"/>
                  <a:pt x="7896427" y="6551123"/>
                </a:cubicBezTo>
                <a:lnTo>
                  <a:pt x="7643090" y="6532163"/>
                </a:lnTo>
                <a:cubicBezTo>
                  <a:pt x="7673996" y="6576436"/>
                  <a:pt x="7562550" y="6494154"/>
                  <a:pt x="7553164" y="6525457"/>
                </a:cubicBezTo>
                <a:cubicBezTo>
                  <a:pt x="7546247" y="6496957"/>
                  <a:pt x="7465610" y="6497391"/>
                  <a:pt x="7421154" y="6476273"/>
                </a:cubicBezTo>
                <a:cubicBezTo>
                  <a:pt x="7361551" y="6472649"/>
                  <a:pt x="7315144" y="6450550"/>
                  <a:pt x="7255968" y="6462166"/>
                </a:cubicBezTo>
                <a:cubicBezTo>
                  <a:pt x="7253251" y="6458417"/>
                  <a:pt x="7249451" y="6455333"/>
                  <a:pt x="7244911" y="6452730"/>
                </a:cubicBezTo>
                <a:lnTo>
                  <a:pt x="7230265" y="6446549"/>
                </a:lnTo>
                <a:lnTo>
                  <a:pt x="7227815" y="6447125"/>
                </a:lnTo>
                <a:cubicBezTo>
                  <a:pt x="7217801" y="6447570"/>
                  <a:pt x="7212312" y="6446146"/>
                  <a:pt x="7208840" y="6443899"/>
                </a:cubicBezTo>
                <a:lnTo>
                  <a:pt x="7205995" y="6440529"/>
                </a:lnTo>
                <a:lnTo>
                  <a:pt x="7193384" y="6437481"/>
                </a:lnTo>
                <a:lnTo>
                  <a:pt x="7169652" y="6429226"/>
                </a:lnTo>
                <a:lnTo>
                  <a:pt x="7164173" y="6429791"/>
                </a:lnTo>
                <a:lnTo>
                  <a:pt x="7126763" y="6420626"/>
                </a:lnTo>
                <a:lnTo>
                  <a:pt x="7125753" y="6421501"/>
                </a:lnTo>
                <a:cubicBezTo>
                  <a:pt x="7122639" y="6423254"/>
                  <a:pt x="7118733" y="6424154"/>
                  <a:pt x="7113057" y="6423293"/>
                </a:cubicBezTo>
                <a:cubicBezTo>
                  <a:pt x="7114552" y="6439288"/>
                  <a:pt x="7106783" y="6428384"/>
                  <a:pt x="7089914" y="6424434"/>
                </a:cubicBezTo>
                <a:cubicBezTo>
                  <a:pt x="7088470" y="6448394"/>
                  <a:pt x="7044915" y="6428308"/>
                  <a:pt x="7030458" y="6439456"/>
                </a:cubicBezTo>
                <a:cubicBezTo>
                  <a:pt x="7018098" y="6436014"/>
                  <a:pt x="7005002" y="6432811"/>
                  <a:pt x="6991398" y="6430012"/>
                </a:cubicBezTo>
                <a:lnTo>
                  <a:pt x="6983250" y="6428652"/>
                </a:lnTo>
                <a:lnTo>
                  <a:pt x="6982969" y="6428851"/>
                </a:lnTo>
                <a:cubicBezTo>
                  <a:pt x="6980946" y="6429033"/>
                  <a:pt x="6978171" y="6428766"/>
                  <a:pt x="6974140" y="6427864"/>
                </a:cubicBezTo>
                <a:lnTo>
                  <a:pt x="6968396" y="6426177"/>
                </a:lnTo>
                <a:lnTo>
                  <a:pt x="6952590" y="6423541"/>
                </a:lnTo>
                <a:lnTo>
                  <a:pt x="6946361" y="6424122"/>
                </a:lnTo>
                <a:lnTo>
                  <a:pt x="6942752" y="6426497"/>
                </a:lnTo>
                <a:lnTo>
                  <a:pt x="6941472" y="6425953"/>
                </a:lnTo>
                <a:cubicBezTo>
                  <a:pt x="6933258" y="6419432"/>
                  <a:pt x="6934084" y="6412085"/>
                  <a:pt x="6907932" y="6428597"/>
                </a:cubicBezTo>
                <a:cubicBezTo>
                  <a:pt x="6887113" y="6416820"/>
                  <a:pt x="6874835" y="6427475"/>
                  <a:pt x="6837100" y="6425985"/>
                </a:cubicBezTo>
                <a:cubicBezTo>
                  <a:pt x="6826990" y="6416391"/>
                  <a:pt x="6813527" y="6417132"/>
                  <a:pt x="6798354" y="6421041"/>
                </a:cubicBezTo>
                <a:cubicBezTo>
                  <a:pt x="6766250" y="6412267"/>
                  <a:pt x="6729955" y="6415375"/>
                  <a:pt x="6690235" y="6411268"/>
                </a:cubicBezTo>
                <a:cubicBezTo>
                  <a:pt x="6654585" y="6395260"/>
                  <a:pt x="6622599" y="6408785"/>
                  <a:pt x="6580197" y="6404322"/>
                </a:cubicBezTo>
                <a:cubicBezTo>
                  <a:pt x="6554864" y="6382418"/>
                  <a:pt x="6541862" y="6413854"/>
                  <a:pt x="6516748" y="6416928"/>
                </a:cubicBezTo>
                <a:lnTo>
                  <a:pt x="6510427" y="6416567"/>
                </a:lnTo>
                <a:lnTo>
                  <a:pt x="6496409" y="6411723"/>
                </a:lnTo>
                <a:lnTo>
                  <a:pt x="6491671" y="6409264"/>
                </a:lnTo>
                <a:cubicBezTo>
                  <a:pt x="6488210" y="6407807"/>
                  <a:pt x="6485652" y="6407144"/>
                  <a:pt x="6483603" y="6407023"/>
                </a:cubicBezTo>
                <a:lnTo>
                  <a:pt x="6483235" y="6407169"/>
                </a:lnTo>
                <a:lnTo>
                  <a:pt x="6476007" y="6404672"/>
                </a:lnTo>
                <a:cubicBezTo>
                  <a:pt x="6464202" y="6399995"/>
                  <a:pt x="6453088" y="6395002"/>
                  <a:pt x="6442802" y="6389891"/>
                </a:cubicBezTo>
                <a:cubicBezTo>
                  <a:pt x="6423332" y="6398448"/>
                  <a:pt x="6390988" y="6372810"/>
                  <a:pt x="6377838" y="6395551"/>
                </a:cubicBezTo>
                <a:cubicBezTo>
                  <a:pt x="6363436" y="6389290"/>
                  <a:pt x="6361258" y="6377704"/>
                  <a:pt x="6354860" y="6393247"/>
                </a:cubicBezTo>
                <a:cubicBezTo>
                  <a:pt x="6349784" y="6391587"/>
                  <a:pt x="6345558" y="6391878"/>
                  <a:pt x="6341683" y="6393098"/>
                </a:cubicBezTo>
                <a:lnTo>
                  <a:pt x="6340276" y="6393789"/>
                </a:lnTo>
                <a:lnTo>
                  <a:pt x="6308531" y="6379516"/>
                </a:lnTo>
                <a:lnTo>
                  <a:pt x="6302948" y="6379253"/>
                </a:lnTo>
                <a:cubicBezTo>
                  <a:pt x="6248814" y="6382108"/>
                  <a:pt x="6205926" y="6362006"/>
                  <a:pt x="6140607" y="6334265"/>
                </a:cubicBezTo>
                <a:cubicBezTo>
                  <a:pt x="6137487" y="6331108"/>
                  <a:pt x="6051161" y="6339116"/>
                  <a:pt x="6050365" y="6335126"/>
                </a:cubicBezTo>
                <a:cubicBezTo>
                  <a:pt x="6006576" y="6331181"/>
                  <a:pt x="6035144" y="6327580"/>
                  <a:pt x="5978838" y="6322018"/>
                </a:cubicBezTo>
                <a:cubicBezTo>
                  <a:pt x="5962530" y="6314338"/>
                  <a:pt x="5894920" y="6289616"/>
                  <a:pt x="5897645" y="6301654"/>
                </a:cubicBezTo>
                <a:lnTo>
                  <a:pt x="5796158" y="6279213"/>
                </a:lnTo>
                <a:lnTo>
                  <a:pt x="5664797" y="6258481"/>
                </a:lnTo>
                <a:lnTo>
                  <a:pt x="5558293" y="6242384"/>
                </a:lnTo>
                <a:lnTo>
                  <a:pt x="5549921" y="6243309"/>
                </a:lnTo>
                <a:lnTo>
                  <a:pt x="5528450" y="6240218"/>
                </a:lnTo>
                <a:lnTo>
                  <a:pt x="5520604" y="6238128"/>
                </a:lnTo>
                <a:cubicBezTo>
                  <a:pt x="5515114" y="6237034"/>
                  <a:pt x="5511354" y="6236750"/>
                  <a:pt x="5508634" y="6237043"/>
                </a:cubicBezTo>
                <a:lnTo>
                  <a:pt x="5508268" y="6237311"/>
                </a:lnTo>
                <a:lnTo>
                  <a:pt x="5497199" y="6235718"/>
                </a:lnTo>
                <a:cubicBezTo>
                  <a:pt x="5478687" y="6232353"/>
                  <a:pt x="5460838" y="6228438"/>
                  <a:pt x="5443971" y="6224189"/>
                </a:cubicBezTo>
                <a:cubicBezTo>
                  <a:pt x="5425088" y="6239333"/>
                  <a:pt x="5365198" y="6213813"/>
                  <a:pt x="5364587" y="6245607"/>
                </a:cubicBezTo>
                <a:cubicBezTo>
                  <a:pt x="5341603" y="6240798"/>
                  <a:pt x="5330518" y="6226543"/>
                  <a:pt x="5333425" y="6247706"/>
                </a:cubicBezTo>
                <a:cubicBezTo>
                  <a:pt x="5325718" y="6246708"/>
                  <a:pt x="5320498" y="6247999"/>
                  <a:pt x="5316391" y="6250403"/>
                </a:cubicBezTo>
                <a:lnTo>
                  <a:pt x="5315083" y="6251588"/>
                </a:lnTo>
                <a:lnTo>
                  <a:pt x="5264093" y="6240388"/>
                </a:lnTo>
                <a:lnTo>
                  <a:pt x="5256734" y="6241276"/>
                </a:lnTo>
                <a:lnTo>
                  <a:pt x="5224251" y="6230935"/>
                </a:lnTo>
                <a:lnTo>
                  <a:pt x="5207068" y="6227214"/>
                </a:lnTo>
                <a:lnTo>
                  <a:pt x="5203042" y="6222819"/>
                </a:lnTo>
                <a:lnTo>
                  <a:pt x="5013633" y="6212104"/>
                </a:lnTo>
                <a:cubicBezTo>
                  <a:pt x="5007363" y="6208771"/>
                  <a:pt x="4867451" y="6189553"/>
                  <a:pt x="4863573" y="6184654"/>
                </a:cubicBezTo>
                <a:lnTo>
                  <a:pt x="4651416" y="6166539"/>
                </a:lnTo>
                <a:cubicBezTo>
                  <a:pt x="4624977" y="6160344"/>
                  <a:pt x="4469364" y="6128170"/>
                  <a:pt x="4481486" y="6142882"/>
                </a:cubicBezTo>
                <a:cubicBezTo>
                  <a:pt x="4405439" y="6106748"/>
                  <a:pt x="4365783" y="6101727"/>
                  <a:pt x="4269331" y="6098123"/>
                </a:cubicBezTo>
                <a:cubicBezTo>
                  <a:pt x="4210440" y="6124597"/>
                  <a:pt x="4245321" y="6098279"/>
                  <a:pt x="4190801" y="6099192"/>
                </a:cubicBezTo>
                <a:cubicBezTo>
                  <a:pt x="4212420" y="6071793"/>
                  <a:pt x="4151268" y="6084104"/>
                  <a:pt x="4127486" y="6076624"/>
                </a:cubicBezTo>
                <a:cubicBezTo>
                  <a:pt x="4117403" y="6077826"/>
                  <a:pt x="4107474" y="6080022"/>
                  <a:pt x="4097468" y="6082472"/>
                </a:cubicBezTo>
                <a:lnTo>
                  <a:pt x="4092230" y="6083737"/>
                </a:lnTo>
                <a:lnTo>
                  <a:pt x="4072646" y="6083192"/>
                </a:lnTo>
                <a:lnTo>
                  <a:pt x="4065392" y="6090055"/>
                </a:lnTo>
                <a:lnTo>
                  <a:pt x="4034674" y="6094262"/>
                </a:lnTo>
                <a:cubicBezTo>
                  <a:pt x="4023438" y="6094753"/>
                  <a:pt x="4011659" y="6094013"/>
                  <a:pt x="3999109" y="6091300"/>
                </a:cubicBezTo>
                <a:cubicBezTo>
                  <a:pt x="3960965" y="6070220"/>
                  <a:pt x="3878759" y="6097089"/>
                  <a:pt x="3832245" y="6069403"/>
                </a:cubicBezTo>
                <a:cubicBezTo>
                  <a:pt x="3780875" y="6064935"/>
                  <a:pt x="3723613" y="6065226"/>
                  <a:pt x="3690889" y="6064489"/>
                </a:cubicBezTo>
                <a:cubicBezTo>
                  <a:pt x="3674068" y="6075123"/>
                  <a:pt x="3636813" y="6049759"/>
                  <a:pt x="3635899" y="6064980"/>
                </a:cubicBezTo>
                <a:lnTo>
                  <a:pt x="3620576" y="6070271"/>
                </a:lnTo>
                <a:lnTo>
                  <a:pt x="3604087" y="6064439"/>
                </a:lnTo>
                <a:cubicBezTo>
                  <a:pt x="3590166" y="6069757"/>
                  <a:pt x="3579308" y="6073243"/>
                  <a:pt x="3568387" y="6069146"/>
                </a:cubicBezTo>
                <a:lnTo>
                  <a:pt x="3503818" y="6089506"/>
                </a:lnTo>
                <a:cubicBezTo>
                  <a:pt x="3510915" y="6100196"/>
                  <a:pt x="3472416" y="6088681"/>
                  <a:pt x="3466246" y="6098777"/>
                </a:cubicBezTo>
                <a:cubicBezTo>
                  <a:pt x="3462890" y="6107015"/>
                  <a:pt x="3450430" y="6105442"/>
                  <a:pt x="3440422" y="6107901"/>
                </a:cubicBezTo>
                <a:cubicBezTo>
                  <a:pt x="3432391" y="6116010"/>
                  <a:pt x="3383132" y="6120663"/>
                  <a:pt x="3366542" y="6118330"/>
                </a:cubicBezTo>
                <a:cubicBezTo>
                  <a:pt x="3311828" y="6124732"/>
                  <a:pt x="3277604" y="6138667"/>
                  <a:pt x="3240669" y="6130264"/>
                </a:cubicBezTo>
                <a:cubicBezTo>
                  <a:pt x="3230661" y="6130422"/>
                  <a:pt x="3222184" y="6131822"/>
                  <a:pt x="3214708" y="6133988"/>
                </a:cubicBezTo>
                <a:lnTo>
                  <a:pt x="3194214" y="6147821"/>
                </a:lnTo>
                <a:lnTo>
                  <a:pt x="3180468" y="6150623"/>
                </a:lnTo>
                <a:lnTo>
                  <a:pt x="3177508" y="6152351"/>
                </a:lnTo>
                <a:cubicBezTo>
                  <a:pt x="3171873" y="6155673"/>
                  <a:pt x="3166158" y="6158806"/>
                  <a:pt x="3159834" y="6161276"/>
                </a:cubicBezTo>
                <a:cubicBezTo>
                  <a:pt x="3135185" y="6159416"/>
                  <a:pt x="3121213" y="6160394"/>
                  <a:pt x="3104835" y="6155927"/>
                </a:cubicBezTo>
                <a:cubicBezTo>
                  <a:pt x="3067805" y="6165414"/>
                  <a:pt x="3078432" y="6141523"/>
                  <a:pt x="3051373" y="6169421"/>
                </a:cubicBezTo>
                <a:cubicBezTo>
                  <a:pt x="2978033" y="6169169"/>
                  <a:pt x="2947947" y="6220998"/>
                  <a:pt x="2877306" y="6208324"/>
                </a:cubicBezTo>
                <a:cubicBezTo>
                  <a:pt x="2821913" y="6217975"/>
                  <a:pt x="2762952" y="6223226"/>
                  <a:pt x="2719018" y="6227333"/>
                </a:cubicBezTo>
                <a:cubicBezTo>
                  <a:pt x="2639811" y="6232636"/>
                  <a:pt x="2504877" y="6234795"/>
                  <a:pt x="2454061" y="6236538"/>
                </a:cubicBezTo>
                <a:cubicBezTo>
                  <a:pt x="2403245" y="6238280"/>
                  <a:pt x="2420126" y="6239079"/>
                  <a:pt x="2414120" y="6237789"/>
                </a:cubicBezTo>
                <a:lnTo>
                  <a:pt x="2384765" y="6235638"/>
                </a:lnTo>
                <a:lnTo>
                  <a:pt x="2365600" y="6233135"/>
                </a:lnTo>
                <a:cubicBezTo>
                  <a:pt x="2356752" y="6235910"/>
                  <a:pt x="2350716" y="6235915"/>
                  <a:pt x="2345941" y="6234695"/>
                </a:cubicBezTo>
                <a:lnTo>
                  <a:pt x="2340941" y="6232305"/>
                </a:lnTo>
                <a:lnTo>
                  <a:pt x="2327235" y="6232519"/>
                </a:lnTo>
                <a:lnTo>
                  <a:pt x="2299646" y="6230633"/>
                </a:lnTo>
                <a:lnTo>
                  <a:pt x="2295035" y="6232443"/>
                </a:lnTo>
                <a:lnTo>
                  <a:pt x="2268728" y="6240177"/>
                </a:lnTo>
                <a:cubicBezTo>
                  <a:pt x="2268628" y="6240521"/>
                  <a:pt x="2254084" y="6233657"/>
                  <a:pt x="2253984" y="6234001"/>
                </a:cubicBezTo>
                <a:cubicBezTo>
                  <a:pt x="2239122" y="6237048"/>
                  <a:pt x="2209108" y="6234931"/>
                  <a:pt x="2191113" y="6240434"/>
                </a:cubicBezTo>
                <a:lnTo>
                  <a:pt x="2146012" y="6259810"/>
                </a:lnTo>
                <a:cubicBezTo>
                  <a:pt x="2145973" y="6259892"/>
                  <a:pt x="2128598" y="6274390"/>
                  <a:pt x="2128560" y="6274472"/>
                </a:cubicBezTo>
                <a:cubicBezTo>
                  <a:pt x="2126838" y="6275117"/>
                  <a:pt x="2124109" y="6275530"/>
                  <a:pt x="2119778" y="6275665"/>
                </a:cubicBezTo>
                <a:lnTo>
                  <a:pt x="2110434" y="6282700"/>
                </a:lnTo>
                <a:lnTo>
                  <a:pt x="2081418" y="6289059"/>
                </a:lnTo>
                <a:lnTo>
                  <a:pt x="2088526" y="6281659"/>
                </a:lnTo>
                <a:cubicBezTo>
                  <a:pt x="2076371" y="6277676"/>
                  <a:pt x="2071903" y="6270803"/>
                  <a:pt x="2059717" y="6292002"/>
                </a:cubicBezTo>
                <a:cubicBezTo>
                  <a:pt x="2032291" y="6286224"/>
                  <a:pt x="2028634" y="6298813"/>
                  <a:pt x="1993045" y="6306390"/>
                </a:cubicBezTo>
                <a:cubicBezTo>
                  <a:pt x="1976971" y="6300063"/>
                  <a:pt x="1965178" y="6303922"/>
                  <a:pt x="1954075" y="6311066"/>
                </a:cubicBezTo>
                <a:cubicBezTo>
                  <a:pt x="1918456" y="6310689"/>
                  <a:pt x="1887456" y="6322102"/>
                  <a:pt x="1848190" y="6327771"/>
                </a:cubicBezTo>
                <a:lnTo>
                  <a:pt x="1737951" y="6344513"/>
                </a:lnTo>
                <a:lnTo>
                  <a:pt x="1696709" y="6346605"/>
                </a:lnTo>
                <a:cubicBezTo>
                  <a:pt x="1692504" y="6346100"/>
                  <a:pt x="1663837" y="6347211"/>
                  <a:pt x="1661872" y="6347587"/>
                </a:cubicBezTo>
                <a:lnTo>
                  <a:pt x="1655864" y="6347808"/>
                </a:lnTo>
                <a:lnTo>
                  <a:pt x="1633028" y="6358060"/>
                </a:lnTo>
                <a:cubicBezTo>
                  <a:pt x="1618899" y="6356602"/>
                  <a:pt x="1619623" y="6369112"/>
                  <a:pt x="1606576" y="6366899"/>
                </a:cubicBezTo>
                <a:lnTo>
                  <a:pt x="1461291" y="6379054"/>
                </a:lnTo>
                <a:lnTo>
                  <a:pt x="1428798" y="6379606"/>
                </a:lnTo>
                <a:cubicBezTo>
                  <a:pt x="1424834" y="6377722"/>
                  <a:pt x="1419064" y="6376842"/>
                  <a:pt x="1409244" y="6378241"/>
                </a:cubicBezTo>
                <a:lnTo>
                  <a:pt x="1406951" y="6379043"/>
                </a:lnTo>
                <a:lnTo>
                  <a:pt x="1391002" y="6374347"/>
                </a:lnTo>
                <a:cubicBezTo>
                  <a:pt x="1385899" y="6372215"/>
                  <a:pt x="1381417" y="6369535"/>
                  <a:pt x="1377852" y="6366097"/>
                </a:cubicBezTo>
                <a:cubicBezTo>
                  <a:pt x="1352108" y="6365458"/>
                  <a:pt x="1267249" y="6359383"/>
                  <a:pt x="1239424" y="6359700"/>
                </a:cubicBezTo>
                <a:cubicBezTo>
                  <a:pt x="1211599" y="6360016"/>
                  <a:pt x="1221978" y="6361392"/>
                  <a:pt x="1208014" y="6357188"/>
                </a:cubicBezTo>
                <a:lnTo>
                  <a:pt x="1152751" y="6345283"/>
                </a:lnTo>
                <a:lnTo>
                  <a:pt x="949771" y="6335308"/>
                </a:lnTo>
                <a:cubicBezTo>
                  <a:pt x="888502" y="6312655"/>
                  <a:pt x="822682" y="6331858"/>
                  <a:pt x="752723" y="6320875"/>
                </a:cubicBezTo>
                <a:cubicBezTo>
                  <a:pt x="697396" y="6317271"/>
                  <a:pt x="686655" y="6275609"/>
                  <a:pt x="665167" y="6275293"/>
                </a:cubicBezTo>
                <a:cubicBezTo>
                  <a:pt x="657908" y="6276764"/>
                  <a:pt x="625159" y="6270979"/>
                  <a:pt x="618141" y="6273378"/>
                </a:cubicBezTo>
                <a:cubicBezTo>
                  <a:pt x="606112" y="6250236"/>
                  <a:pt x="628751" y="6263137"/>
                  <a:pt x="596498" y="6261621"/>
                </a:cubicBezTo>
                <a:cubicBezTo>
                  <a:pt x="598654" y="6267969"/>
                  <a:pt x="583476" y="6241875"/>
                  <a:pt x="568296" y="6259035"/>
                </a:cubicBezTo>
                <a:lnTo>
                  <a:pt x="550874" y="6247808"/>
                </a:lnTo>
                <a:lnTo>
                  <a:pt x="521056" y="6251759"/>
                </a:lnTo>
                <a:cubicBezTo>
                  <a:pt x="512844" y="6252767"/>
                  <a:pt x="496898" y="6238469"/>
                  <a:pt x="487255" y="6237156"/>
                </a:cubicBezTo>
                <a:cubicBezTo>
                  <a:pt x="449168" y="6235869"/>
                  <a:pt x="452372" y="6218847"/>
                  <a:pt x="431825" y="6228675"/>
                </a:cubicBezTo>
                <a:cubicBezTo>
                  <a:pt x="409674" y="6239271"/>
                  <a:pt x="353899" y="6202116"/>
                  <a:pt x="346639" y="6209624"/>
                </a:cubicBezTo>
                <a:cubicBezTo>
                  <a:pt x="335776" y="6218525"/>
                  <a:pt x="269484" y="6176632"/>
                  <a:pt x="271007" y="6188053"/>
                </a:cubicBezTo>
                <a:cubicBezTo>
                  <a:pt x="223668" y="6157668"/>
                  <a:pt x="207158" y="6173403"/>
                  <a:pt x="189996" y="6162482"/>
                </a:cubicBezTo>
                <a:cubicBezTo>
                  <a:pt x="167941" y="6147838"/>
                  <a:pt x="134526" y="6155297"/>
                  <a:pt x="121342" y="6139836"/>
                </a:cubicBezTo>
                <a:cubicBezTo>
                  <a:pt x="108158" y="6124375"/>
                  <a:pt x="113782" y="6146084"/>
                  <a:pt x="90669" y="6116573"/>
                </a:cubicBezTo>
                <a:cubicBezTo>
                  <a:pt x="76705" y="6097951"/>
                  <a:pt x="64226" y="6077165"/>
                  <a:pt x="49115" y="6053333"/>
                </a:cubicBezTo>
                <a:cubicBezTo>
                  <a:pt x="34004" y="6029501"/>
                  <a:pt x="12038" y="6070748"/>
                  <a:pt x="0" y="602404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3519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5E57D08-0C36-02AA-E3AE-CF6047771D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7813"/>
          <a:stretch/>
        </p:blipFill>
        <p:spPr>
          <a:xfrm>
            <a:off x="0" y="10"/>
            <a:ext cx="12192000" cy="6154047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2692" y="1249059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latin typeface="+mj-lt"/>
                <a:cs typeface="+mj-cs"/>
              </a:rPr>
              <a:t>What is the HRAF?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9928F40-A7C2-C5D8-790B-E5CA9CA1D0DE}"/>
              </a:ext>
            </a:extLst>
          </p:cNvPr>
          <p:cNvSpPr txBox="1"/>
          <p:nvPr/>
        </p:nvSpPr>
        <p:spPr>
          <a:xfrm>
            <a:off x="159657" y="3054126"/>
            <a:ext cx="5038201" cy="3486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A </a:t>
            </a:r>
            <a:r>
              <a:rPr lang="en-US" sz="1600" dirty="0"/>
              <a:t>small panel of professionals from </a:t>
            </a:r>
            <a:r>
              <a:rPr lang="en-US" sz="1600" b="1" i="1" dirty="0"/>
              <a:t>non-statutory</a:t>
            </a:r>
            <a:r>
              <a:rPr lang="en-US" sz="1600" dirty="0"/>
              <a:t> services who have knowledge and experience within the areas or relationships, hate crime/incidents, and domestic abuse. </a:t>
            </a:r>
          </a:p>
          <a:p>
            <a:pPr marL="28575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An opportunity for schools and colleges to discuss concerns about a child or young person’s </a:t>
            </a:r>
            <a:r>
              <a:rPr lang="en-US" sz="1600" dirty="0" err="1">
                <a:effectLst/>
              </a:rPr>
              <a:t>behaviour</a:t>
            </a:r>
            <a:r>
              <a:rPr lang="en-US" sz="1600" dirty="0">
                <a:effectLst/>
              </a:rPr>
              <a:t> within the relationships they have. </a:t>
            </a:r>
          </a:p>
          <a:p>
            <a:pPr marL="28575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To provide the school or college with advice and strategies, signpost them to potential support services</a:t>
            </a:r>
          </a:p>
          <a:p>
            <a:pPr marL="28575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Not Age limited so accessible for all ages to discuss concerns</a:t>
            </a:r>
            <a:endParaRPr lang="en-US" sz="1600" dirty="0">
              <a:effectLst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1398BAA-C492-EAAE-15F5-B7D944D6CD22}"/>
              </a:ext>
            </a:extLst>
          </p:cNvPr>
          <p:cNvSpPr txBox="1">
            <a:spLocks/>
          </p:cNvSpPr>
          <p:nvPr/>
        </p:nvSpPr>
        <p:spPr>
          <a:xfrm>
            <a:off x="604838" y="1490663"/>
            <a:ext cx="10515600" cy="405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64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260D01-C215-503D-6330-7B1A8938C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latin typeface="+mj-lt"/>
                <a:cs typeface="+mj-cs"/>
              </a:rPr>
              <a:t>Why do we need it?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833EA-01E9-E97D-28D8-DF8A9A5CA6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886857"/>
            <a:ext cx="4619621" cy="460601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latin typeface="+mn-lt"/>
                <a:cs typeface="+mn-cs"/>
              </a:rPr>
              <a:t>A progressive step on from last year’s work following the OFSTED report on Sexual Abuse in Schools.</a:t>
            </a:r>
          </a:p>
          <a:p>
            <a:r>
              <a:rPr lang="en-US" sz="2000" dirty="0">
                <a:latin typeface="+mn-lt"/>
                <a:cs typeface="+mn-cs"/>
              </a:rPr>
              <a:t>Schools are increasingly identifying relationship abuse (or the early signs of it) which may not meet threshold for statutory intervention.</a:t>
            </a:r>
          </a:p>
          <a:p>
            <a:r>
              <a:rPr lang="en-US" sz="2000" dirty="0">
                <a:latin typeface="+mn-lt"/>
                <a:cs typeface="+mn-cs"/>
              </a:rPr>
              <a:t>Prevention is better than cure.</a:t>
            </a:r>
          </a:p>
          <a:p>
            <a:r>
              <a:rPr lang="en-US" sz="2000" dirty="0">
                <a:latin typeface="+mn-lt"/>
                <a:cs typeface="+mn-cs"/>
              </a:rPr>
              <a:t>There is a gap in young people involved in relationship abuse being discussed in a low-level multi-agency forum. For adults we have MARAC</a:t>
            </a:r>
          </a:p>
          <a:p>
            <a:r>
              <a:rPr lang="en-US" sz="2000" dirty="0">
                <a:latin typeface="+mn-lt"/>
                <a:cs typeface="+mn-cs"/>
              </a:rPr>
              <a:t>Croydon is the highest London Borough for DA incidents.</a:t>
            </a:r>
          </a:p>
        </p:txBody>
      </p:sp>
      <p:pic>
        <p:nvPicPr>
          <p:cNvPr id="7" name="Picture 6" descr="A picture containing person, indoor, blur&#10;&#10;Description automatically generated">
            <a:extLst>
              <a:ext uri="{FF2B5EF4-FFF2-40B4-BE49-F238E27FC236}">
                <a16:creationId xmlns:a16="http://schemas.microsoft.com/office/drawing/2014/main" id="{9093FD48-59A5-D86F-87B5-5A053F9C31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62" r="2" b="5068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0412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249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E40D83-7AE2-DA2C-7473-3E27D2930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429" y="280852"/>
            <a:ext cx="9724571" cy="6294119"/>
          </a:xfrm>
          <a:prstGeom prst="rect">
            <a:avLst/>
          </a:prstGeom>
        </p:spPr>
      </p:pic>
      <p:pic>
        <p:nvPicPr>
          <p:cNvPr id="4" name="Picture 3" descr="A group of people sitting on the floor&#10;&#10;Description automatically generated with low confidence">
            <a:extLst>
              <a:ext uri="{FF2B5EF4-FFF2-40B4-BE49-F238E27FC236}">
                <a16:creationId xmlns:a16="http://schemas.microsoft.com/office/drawing/2014/main" id="{BC8F314C-2F0D-13AD-ADBC-C2A81DBCC83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67608" y="983639"/>
            <a:ext cx="2684312" cy="178954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F0A5ED7-EED4-28A4-5538-CEB22E716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39955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4FB9B00-36C8-CF52-F919-8CEB4F5A28A0}"/>
              </a:ext>
            </a:extLst>
          </p:cNvPr>
          <p:cNvSpPr txBox="1"/>
          <p:nvPr/>
        </p:nvSpPr>
        <p:spPr>
          <a:xfrm>
            <a:off x="399144" y="0"/>
            <a:ext cx="7583714" cy="6186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i="1" dirty="0"/>
              <a:t>REFERRALS</a:t>
            </a:r>
          </a:p>
          <a:p>
            <a:r>
              <a:rPr lang="en-GB" sz="4400" dirty="0"/>
              <a:t>Current concerns</a:t>
            </a:r>
          </a:p>
          <a:p>
            <a:r>
              <a:rPr lang="en-GB" sz="4400" dirty="0"/>
              <a:t>Behavioural history</a:t>
            </a:r>
          </a:p>
          <a:p>
            <a:r>
              <a:rPr lang="en-GB" sz="4400" dirty="0"/>
              <a:t>Family history</a:t>
            </a:r>
          </a:p>
          <a:p>
            <a:r>
              <a:rPr lang="en-GB" sz="4400" dirty="0"/>
              <a:t>Young person’s views</a:t>
            </a:r>
          </a:p>
          <a:p>
            <a:r>
              <a:rPr lang="en-GB" sz="4400" dirty="0"/>
              <a:t>Interventions already tried</a:t>
            </a:r>
          </a:p>
          <a:p>
            <a:r>
              <a:rPr lang="en-GB" sz="4400" dirty="0"/>
              <a:t>Current risks</a:t>
            </a:r>
          </a:p>
          <a:p>
            <a:r>
              <a:rPr lang="en-GB" sz="4400" dirty="0"/>
              <a:t>What do they want from the Forum?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A00FAC-5085-6089-BE51-8B50C5F5F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5318">
            <a:off x="7100564" y="554697"/>
            <a:ext cx="3641900" cy="43027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D2AB32-B6CD-E86E-E143-59190535B0CB}"/>
              </a:ext>
            </a:extLst>
          </p:cNvPr>
          <p:cNvSpPr txBox="1"/>
          <p:nvPr/>
        </p:nvSpPr>
        <p:spPr>
          <a:xfrm>
            <a:off x="7982858" y="5225093"/>
            <a:ext cx="4209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REMEMBER to consider any additional needs and diagnosis when exploring the presenting behaviour.</a:t>
            </a:r>
          </a:p>
        </p:txBody>
      </p:sp>
    </p:spTree>
    <p:extLst>
      <p:ext uri="{BB962C8B-B14F-4D97-AF65-F5344CB8AC3E}">
        <p14:creationId xmlns:p14="http://schemas.microsoft.com/office/powerpoint/2010/main" val="158489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F96E62-5897-29CA-386E-4B37AAF0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358" y="0"/>
            <a:ext cx="5259707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>
                <a:latin typeface="+mj-lt"/>
                <a:cs typeface="+mj-cs"/>
              </a:rPr>
              <a:t>Structure of the Forum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Picture 5" descr="A group of toys&#10;&#10;Description automatically generated with low confidence">
            <a:extLst>
              <a:ext uri="{FF2B5EF4-FFF2-40B4-BE49-F238E27FC236}">
                <a16:creationId xmlns:a16="http://schemas.microsoft.com/office/drawing/2014/main" id="{163E7A7D-155E-2EE4-9D29-17CD3175AB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6" r="14069" b="1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67D08-1040-8133-4EB3-1E970A1126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92358" y="1103361"/>
            <a:ext cx="5259714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latin typeface="+mn-lt"/>
                <a:cs typeface="+mn-cs"/>
              </a:rPr>
              <a:t>There will be a triage meeting </a:t>
            </a:r>
            <a:r>
              <a:rPr lang="en-US" sz="1800" dirty="0" err="1">
                <a:latin typeface="+mn-lt"/>
                <a:cs typeface="+mn-cs"/>
              </a:rPr>
              <a:t>approx</a:t>
            </a:r>
            <a:r>
              <a:rPr lang="en-US" sz="1800" dirty="0">
                <a:latin typeface="+mn-lt"/>
                <a:cs typeface="+mn-cs"/>
              </a:rPr>
              <a:t> 5 days before (hence the deadline).</a:t>
            </a:r>
          </a:p>
          <a:p>
            <a:r>
              <a:rPr lang="en-US" sz="1800" dirty="0">
                <a:latin typeface="+mn-lt"/>
                <a:cs typeface="+mn-cs"/>
              </a:rPr>
              <a:t>School will present the case to the panel members (similar to FAP and Primary Inclusion)</a:t>
            </a:r>
          </a:p>
          <a:p>
            <a:r>
              <a:rPr lang="en-US" sz="1800" dirty="0">
                <a:latin typeface="+mn-lt"/>
                <a:cs typeface="+mn-cs"/>
              </a:rPr>
              <a:t>There will be an open discussion and proposal for what school can/need to do next</a:t>
            </a:r>
          </a:p>
          <a:p>
            <a:r>
              <a:rPr lang="en-US" sz="1800" dirty="0">
                <a:latin typeface="+mn-lt"/>
                <a:cs typeface="+mn-cs"/>
              </a:rPr>
              <a:t>Approx 3-6 months after, school will be asked to complete a review to help measure the impact of recommendations and support in developing future panels.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904135-6105-8E08-4D28-9B90DA518FB1}"/>
              </a:ext>
            </a:extLst>
          </p:cNvPr>
          <p:cNvSpPr txBox="1"/>
          <p:nvPr/>
        </p:nvSpPr>
        <p:spPr>
          <a:xfrm>
            <a:off x="3564094" y="4333952"/>
            <a:ext cx="4599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Panel members could include:</a:t>
            </a:r>
          </a:p>
          <a:p>
            <a:r>
              <a:rPr lang="en-GB" dirty="0"/>
              <a:t>Cath </a:t>
            </a:r>
            <a:r>
              <a:rPr lang="en-GB"/>
              <a:t>– Education </a:t>
            </a:r>
            <a:r>
              <a:rPr lang="en-GB" dirty="0"/>
              <a:t>Safeguarding </a:t>
            </a:r>
            <a:r>
              <a:rPr lang="en-GB"/>
              <a:t>Lead and </a:t>
            </a:r>
            <a:r>
              <a:rPr lang="en-GB" dirty="0"/>
              <a:t>Chair</a:t>
            </a:r>
          </a:p>
          <a:p>
            <a:r>
              <a:rPr lang="en-GB" dirty="0"/>
              <a:t>Fozia – FJC, </a:t>
            </a:r>
          </a:p>
          <a:p>
            <a:r>
              <a:rPr lang="en-GB" dirty="0" err="1"/>
              <a:t>Haydar</a:t>
            </a:r>
            <a:r>
              <a:rPr lang="en-GB" dirty="0"/>
              <a:t> – Prevent Manager</a:t>
            </a:r>
          </a:p>
          <a:p>
            <a:r>
              <a:rPr lang="en-GB" dirty="0"/>
              <a:t>Zoe – Education Advisor Health and Well-being</a:t>
            </a:r>
          </a:p>
          <a:p>
            <a:r>
              <a:rPr lang="en-GB" dirty="0"/>
              <a:t>Deborah – Senior AIO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184EB-EC42-5A86-1806-256C3532F133}"/>
              </a:ext>
            </a:extLst>
          </p:cNvPr>
          <p:cNvSpPr txBox="1"/>
          <p:nvPr/>
        </p:nvSpPr>
        <p:spPr>
          <a:xfrm>
            <a:off x="9122211" y="4657117"/>
            <a:ext cx="2757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Possible Primary an secondary school guest</a:t>
            </a:r>
          </a:p>
        </p:txBody>
      </p:sp>
    </p:spTree>
    <p:extLst>
      <p:ext uri="{BB962C8B-B14F-4D97-AF65-F5344CB8AC3E}">
        <p14:creationId xmlns:p14="http://schemas.microsoft.com/office/powerpoint/2010/main" val="3752559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77BE566-4464-5AF2-AC1C-9C1B33F95966}"/>
              </a:ext>
            </a:extLst>
          </p:cNvPr>
          <p:cNvSpPr txBox="1"/>
          <p:nvPr/>
        </p:nvSpPr>
        <p:spPr>
          <a:xfrm>
            <a:off x="272594" y="0"/>
            <a:ext cx="10584089" cy="4429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GB" sz="36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support look like?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forum aims to provide support in a variety of ways and will be case dependent. The possibilities are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advice on developing the school relationships curriculum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strategies/resources to try with the child or young person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ignposting to Croydon based or wider services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Advice on direct work that school can be completed individually with the child or young person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Referral to MARAC (if close to adult age)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Advise to refer to SPOC/MASH and/or police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73F83AB-8C1E-5C0C-8C40-997D184660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726" y="3918857"/>
            <a:ext cx="4395274" cy="22968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AC8BA2-07E2-C1F9-C1FB-6014428317F1}"/>
              </a:ext>
            </a:extLst>
          </p:cNvPr>
          <p:cNvSpPr txBox="1"/>
          <p:nvPr/>
        </p:nvSpPr>
        <p:spPr>
          <a:xfrm>
            <a:off x="0" y="4537718"/>
            <a:ext cx="4540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This does not replace existing work the school or college is already providing, or work from EH/CSC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302C4B-2857-8185-8594-28BF87B6C17F}"/>
              </a:ext>
            </a:extLst>
          </p:cNvPr>
          <p:cNvSpPr txBox="1"/>
          <p:nvPr/>
        </p:nvSpPr>
        <p:spPr>
          <a:xfrm>
            <a:off x="4717144" y="4542958"/>
            <a:ext cx="2902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This does not replace necessary referrals to EH/CSC</a:t>
            </a:r>
          </a:p>
        </p:txBody>
      </p:sp>
    </p:spTree>
    <p:extLst>
      <p:ext uri="{BB962C8B-B14F-4D97-AF65-F5344CB8AC3E}">
        <p14:creationId xmlns:p14="http://schemas.microsoft.com/office/powerpoint/2010/main" val="65534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A44A1A-972F-B6F0-A48B-4FABCE9B3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are the Desired Outcomes?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A72F88DC-2D47-FE05-291F-9AEB5DFBDB4E}"/>
              </a:ext>
            </a:extLst>
          </p:cNvPr>
          <p:cNvSpPr/>
          <p:nvPr/>
        </p:nvSpPr>
        <p:spPr>
          <a:xfrm>
            <a:off x="290287" y="1213974"/>
            <a:ext cx="3991429" cy="3996655"/>
          </a:xfrm>
          <a:prstGeom prst="star5">
            <a:avLst>
              <a:gd name="adj" fmla="val 23040"/>
              <a:gd name="hf" fmla="val 105146"/>
              <a:gd name="vf" fmla="val 11055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Short term -</a:t>
            </a:r>
          </a:p>
          <a:p>
            <a:pPr algn="ctr"/>
            <a:r>
              <a:rPr lang="en-GB" dirty="0"/>
              <a:t>Empower schools with new tools and resources and educate YP</a:t>
            </a: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09DED957-1920-957A-017F-370354367BBA}"/>
              </a:ext>
            </a:extLst>
          </p:cNvPr>
          <p:cNvSpPr/>
          <p:nvPr/>
        </p:nvSpPr>
        <p:spPr>
          <a:xfrm>
            <a:off x="4281716" y="1213974"/>
            <a:ext cx="3817256" cy="3996655"/>
          </a:xfrm>
          <a:prstGeom prst="star5">
            <a:avLst>
              <a:gd name="adj" fmla="val 22383"/>
              <a:gd name="hf" fmla="val 105146"/>
              <a:gd name="vf" fmla="val 11055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Medium term -</a:t>
            </a:r>
          </a:p>
          <a:p>
            <a:pPr algn="ctr"/>
            <a:r>
              <a:rPr lang="en-GB" dirty="0"/>
              <a:t>Reduce the need for referrals to statutory services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19C29391-F580-8949-B5EA-1E5F833E6EC4}"/>
              </a:ext>
            </a:extLst>
          </p:cNvPr>
          <p:cNvSpPr/>
          <p:nvPr/>
        </p:nvSpPr>
        <p:spPr>
          <a:xfrm>
            <a:off x="8098972" y="1213974"/>
            <a:ext cx="3860799" cy="3996655"/>
          </a:xfrm>
          <a:prstGeom prst="star5">
            <a:avLst>
              <a:gd name="adj" fmla="val 21069"/>
              <a:gd name="hf" fmla="val 105146"/>
              <a:gd name="vf" fmla="val 11055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Long term - Prevent future perpetrators of DASV</a:t>
            </a:r>
          </a:p>
        </p:txBody>
      </p:sp>
    </p:spTree>
    <p:extLst>
      <p:ext uri="{BB962C8B-B14F-4D97-AF65-F5344CB8AC3E}">
        <p14:creationId xmlns:p14="http://schemas.microsoft.com/office/powerpoint/2010/main" val="153677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C6064B-9CC8-65DF-8649-F5AD277B8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 can refer?</a:t>
            </a:r>
          </a:p>
        </p:txBody>
      </p:sp>
      <p:graphicFrame>
        <p:nvGraphicFramePr>
          <p:cNvPr id="7" name="Text Placeholder 3">
            <a:extLst>
              <a:ext uri="{FF2B5EF4-FFF2-40B4-BE49-F238E27FC236}">
                <a16:creationId xmlns:a16="http://schemas.microsoft.com/office/drawing/2014/main" id="{208B6207-6215-301A-BF3E-CA99C689B1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970234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478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e0ff9f85-ce29-4f3f-ac0e-c1ce8981d81a" ContentTypeId="0x0101" PreviousValue="tru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b78acb-a125-42ee-931d-35b42eaca4cf">
      <Value>435</Value>
    </TaxCatchAll>
    <febcb389c47c4530afe6acfa103de16c xmlns="f2b78acb-a125-42ee-931d-35b42eaca4cf">
      <Terms xmlns="http://schemas.microsoft.com/office/infopath/2007/PartnerControls">
        <TermInfo xmlns="http://schemas.microsoft.com/office/infopath/2007/PartnerControls">
          <TermName xmlns="http://schemas.microsoft.com/office/infopath/2007/PartnerControls">Customer Services Transformation ＆ Communications</TermName>
          <TermId xmlns="http://schemas.microsoft.com/office/infopath/2007/PartnerControls">355012d2-c462-45a7-87aa-147fd07f4cc2</TermId>
        </TermInfo>
      </Terms>
    </febcb389c47c4530afe6acfa103de16c>
    <TaxKeywordTaxHTField xmlns="f2b78acb-a125-42ee-931d-35b42eaca4cf">
      <Terms xmlns="http://schemas.microsoft.com/office/infopath/2007/PartnerControls"/>
    </TaxKeywordTaxHTField>
    <DocumentAuthor xmlns="addf6e6b-2369-4b51-a41a-ba2e525e3de3">
      <UserInfo>
        <DisplayName/>
        <AccountId xsi:nil="true"/>
        <AccountType/>
      </UserInfo>
    </DocumentAuthor>
    <SharedWithUsers xmlns="ef665293-1e59-4d70-8213-b37c1781a5ef">
      <UserInfo>
        <DisplayName>Williams, Neil</DisplayName>
        <AccountId>3681</AccountId>
        <AccountType/>
      </UserInfo>
      <UserInfo>
        <DisplayName>Briggs, Dave</DisplayName>
        <AccountId>3718</AccountId>
        <AccountType/>
      </UserInfo>
      <UserInfo>
        <DisplayName>Heath, Annie</DisplayName>
        <AccountId>3737</AccountId>
        <AccountType/>
      </UserInfo>
    </SharedWithUsers>
    <IconOverlay xmlns="http://schemas.microsoft.com/sharepoint/v4" xsi:nil="true"/>
    <Category xmlns="$ListId:Documents;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8677CA0A2C843A3410401AF11FCFC" ma:contentTypeVersion="13" ma:contentTypeDescription="Create a new document." ma:contentTypeScope="" ma:versionID="e2cd9e59bf0c9bbe4437437ca6482934">
  <xsd:schema xmlns:xsd="http://www.w3.org/2001/XMLSchema" xmlns:xs="http://www.w3.org/2001/XMLSchema" xmlns:p="http://schemas.microsoft.com/office/2006/metadata/properties" xmlns:ns2="addf6e6b-2369-4b51-a41a-ba2e525e3de3" xmlns:ns3="f2b78acb-a125-42ee-931d-35b42eaca4cf" xmlns:ns4="$ListId:Documents;" xmlns:ns5="http://schemas.microsoft.com/sharepoint/v4" xmlns:ns6="bc4d49db-3e23-4be7-925f-f4dc43e30c10" xmlns:ns7="ef665293-1e59-4d70-8213-b37c1781a5ef" targetNamespace="http://schemas.microsoft.com/office/2006/metadata/properties" ma:root="true" ma:fieldsID="11573a80327ba09df4214fc495cc2da9" ns2:_="" ns3:_="" ns4:_="" ns5:_="" ns6:_="" ns7:_="">
    <xsd:import namespace="addf6e6b-2369-4b51-a41a-ba2e525e3de3"/>
    <xsd:import namespace="f2b78acb-a125-42ee-931d-35b42eaca4cf"/>
    <xsd:import namespace="$ListId:Documents;"/>
    <xsd:import namespace="http://schemas.microsoft.com/sharepoint/v4"/>
    <xsd:import namespace="bc4d49db-3e23-4be7-925f-f4dc43e30c10"/>
    <xsd:import namespace="ef665293-1e59-4d70-8213-b37c1781a5ef"/>
    <xsd:element name="properties">
      <xsd:complexType>
        <xsd:sequence>
          <xsd:element name="documentManagement">
            <xsd:complexType>
              <xsd:all>
                <xsd:element ref="ns2:DocumentAuthor" minOccurs="0"/>
                <xsd:element ref="ns3:TaxCatchAll" minOccurs="0"/>
                <xsd:element ref="ns3:TaxCatchAllLabel" minOccurs="0"/>
                <xsd:element ref="ns3:febcb389c47c4530afe6acfa103de16c" minOccurs="0"/>
                <xsd:element ref="ns3:TaxKeywordTaxHTField" minOccurs="0"/>
                <xsd:element ref="ns4:Category" minOccurs="0"/>
                <xsd:element ref="ns5:IconOverlay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Location" minOccurs="0"/>
                <xsd:element ref="ns7:SharedWithUsers" minOccurs="0"/>
                <xsd:element ref="ns7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f6e6b-2369-4b51-a41a-ba2e525e3de3" elementFormDefault="qualified">
    <xsd:import namespace="http://schemas.microsoft.com/office/2006/documentManagement/types"/>
    <xsd:import namespace="http://schemas.microsoft.com/office/infopath/2007/PartnerControls"/>
    <xsd:element name="DocumentAuthor" ma:index="2" nillable="true" ma:displayName="Primary Contact" ma:list="UserInfo" ma:SearchPeopleOnly="false" ma:SharePointGroup="0" ma:internalName="Document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78acb-a125-42ee-931d-35b42eaca4cf" elementFormDefault="qualified">
    <xsd:import namespace="http://schemas.microsoft.com/office/2006/documentManagement/types"/>
    <xsd:import namespace="http://schemas.microsoft.com/office/infopath/2007/PartnerControls"/>
    <xsd:element name="TaxCatchAll" ma:index="4" nillable="true" ma:displayName="Taxonomy Catch All Column" ma:description="" ma:hidden="true" ma:list="{606cf479-a17d-46d9-8056-473ac575e052}" ma:internalName="TaxCatchAll" ma:showField="CatchAllData" ma:web="addf6e6b-2369-4b51-a41a-ba2e525e3d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5" nillable="true" ma:displayName="Taxonomy Catch All Column1" ma:description="" ma:hidden="true" ma:list="{606cf479-a17d-46d9-8056-473ac575e052}" ma:internalName="TaxCatchAllLabel" ma:readOnly="true" ma:showField="CatchAllDataLabel" ma:web="addf6e6b-2369-4b51-a41a-ba2e525e3d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ebcb389c47c4530afe6acfa103de16c" ma:index="9" nillable="true" ma:taxonomy="true" ma:internalName="febcb389c47c4530afe6acfa103de16c" ma:taxonomyFieldName="OrganisationalUnit" ma:displayName="Organisational Unit" ma:default="" ma:fieldId="{febcb389-c47c-4530-afe6-acfa103de16c}" ma:sspId="c265c3e7-f7ae-4ea0-b3f5-7c0024770d98" ma:termSetId="a6fd85dd-b79d-451e-9d7f-ef2ed94600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c265c3e7-f7ae-4ea0-b3f5-7c0024770d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uments;" elementFormDefault="qualified">
    <xsd:import namespace="http://schemas.microsoft.com/office/2006/documentManagement/types"/>
    <xsd:import namespace="http://schemas.microsoft.com/office/infopath/2007/PartnerControls"/>
    <xsd:element name="Category" ma:index="15" nillable="true" ma:displayName="Category" ma:format="Dropdown" ma:internalName="Category">
      <xsd:simpleType>
        <xsd:restriction base="dms:Choice">
          <xsd:enumeration value="Croydon Challenge documents"/>
          <xsd:enumeration value="Shape Croydon documen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4d49db-3e23-4be7-925f-f4dc43e30c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0" nillable="true" ma:displayName="MediaServiceAutoTags" ma:internalName="MediaServiceAutoTags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665293-1e59-4d70-8213-b37c1781a5ef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C154C3-5A08-4FCB-A1CE-D0BEAA72994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13F8B1C-8AEE-43F4-89FC-FFAA160DA741}">
  <ds:schemaRefs>
    <ds:schemaRef ds:uri="http://schemas.microsoft.com/sharepoint/v4"/>
    <ds:schemaRef ds:uri="http://schemas.microsoft.com/office/2006/documentManagement/types"/>
    <ds:schemaRef ds:uri="http://schemas.microsoft.com/office/2006/metadata/properties"/>
    <ds:schemaRef ds:uri="ef665293-1e59-4d70-8213-b37c1781a5ef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c4d49db-3e23-4be7-925f-f4dc43e30c10"/>
    <ds:schemaRef ds:uri="$ListId:Documents;"/>
    <ds:schemaRef ds:uri="http://purl.org/dc/terms/"/>
    <ds:schemaRef ds:uri="addf6e6b-2369-4b51-a41a-ba2e525e3de3"/>
    <ds:schemaRef ds:uri="f2b78acb-a125-42ee-931d-35b42eaca4c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AB1DBB7-8DC7-41BC-BF25-390BAF6C5C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df6e6b-2369-4b51-a41a-ba2e525e3de3"/>
    <ds:schemaRef ds:uri="f2b78acb-a125-42ee-931d-35b42eaca4cf"/>
    <ds:schemaRef ds:uri="$ListId:Documents;"/>
    <ds:schemaRef ds:uri="http://schemas.microsoft.com/sharepoint/v4"/>
    <ds:schemaRef ds:uri="bc4d49db-3e23-4be7-925f-f4dc43e30c10"/>
    <ds:schemaRef ds:uri="ef665293-1e59-4d70-8213-b37c1781a5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1CAD594-FA61-4A8C-A560-1A85121072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5042</TotalTime>
  <Words>589</Words>
  <Application>Microsoft Office PowerPoint</Application>
  <PresentationFormat>Widescreen</PresentationFormat>
  <Paragraphs>84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Dreaming Outloud Pro</vt:lpstr>
      <vt:lpstr>Symbol</vt:lpstr>
      <vt:lpstr>Office Theme</vt:lpstr>
      <vt:lpstr>PowerPoint Presentation</vt:lpstr>
      <vt:lpstr>What is the HRAF?</vt:lpstr>
      <vt:lpstr>Why do we need it?</vt:lpstr>
      <vt:lpstr>How Does it Work?</vt:lpstr>
      <vt:lpstr>PowerPoint Presentation</vt:lpstr>
      <vt:lpstr>Structure of the Forum</vt:lpstr>
      <vt:lpstr>PowerPoint Presentation</vt:lpstr>
      <vt:lpstr>What are the Desired Outcomes?</vt:lpstr>
      <vt:lpstr>Who can refer?</vt:lpstr>
      <vt:lpstr>PowerPoint Presentation</vt:lpstr>
      <vt:lpstr>PowerPoint Presentation</vt:lpstr>
    </vt:vector>
  </TitlesOfParts>
  <Company>Capita ITES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Neil</dc:creator>
  <cp:keywords/>
  <cp:lastModifiedBy>Bennett, Catherine</cp:lastModifiedBy>
  <cp:revision>480</cp:revision>
  <cp:lastPrinted>2020-01-23T16:25:15Z</cp:lastPrinted>
  <dcterms:created xsi:type="dcterms:W3CDTF">2019-01-12T16:55:44Z</dcterms:created>
  <dcterms:modified xsi:type="dcterms:W3CDTF">2023-02-27T15:12:18Z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0x0101001478677CA0A2C843A3410401AF11FCFC</vt:lpwstr>
  </property>
  <property fmtid="{D5CDD505-2E9C-101B-9397-08002B2CF9AE}" pid="3" name="TaxKeyword">
    <vt:lpwstr/>
  </property>
  <property fmtid="{D5CDD505-2E9C-101B-9397-08002B2CF9AE}" pid="4" name="Activity">
    <vt:lpwstr/>
  </property>
  <property fmtid="{D5CDD505-2E9C-101B-9397-08002B2CF9AE}" pid="5" name="OrganisationalUnit">
    <vt:lpwstr>435;#Customer Services Transformation ＆ Communications|355012d2-c462-45a7-87aa-147fd07f4cc2</vt:lpwstr>
  </property>
  <property fmtid="{D5CDD505-2E9C-101B-9397-08002B2CF9AE}" pid="6" name="AuthorIds_UIVersion_34816">
    <vt:lpwstr>3681</vt:lpwstr>
  </property>
  <property fmtid="{D5CDD505-2E9C-101B-9397-08002B2CF9AE}" pid="7" name="l1c2f45cb913413195fefa0ed1a24d84">
    <vt:lpwstr/>
  </property>
</Properties>
</file>